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459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D52A7-9FF8-42A7-B3BD-67D1645FEF64}" type="datetimeFigureOut">
              <a:rPr lang="zh-TW" altLang="en-US" smtClean="0"/>
              <a:t>2014/4/22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D35DF-88F6-4718-9400-380685FCD3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5936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D52A7-9FF8-42A7-B3BD-67D1645FEF64}" type="datetimeFigureOut">
              <a:rPr lang="zh-TW" altLang="en-US" smtClean="0"/>
              <a:t>2014/4/22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D35DF-88F6-4718-9400-380685FCD3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4579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D52A7-9FF8-42A7-B3BD-67D1645FEF64}" type="datetimeFigureOut">
              <a:rPr lang="zh-TW" altLang="en-US" smtClean="0"/>
              <a:t>2014/4/22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D35DF-88F6-4718-9400-380685FCD3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3593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D52A7-9FF8-42A7-B3BD-67D1645FEF64}" type="datetimeFigureOut">
              <a:rPr lang="zh-TW" altLang="en-US" smtClean="0"/>
              <a:t>2014/4/22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D35DF-88F6-4718-9400-380685FCD3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4949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D52A7-9FF8-42A7-B3BD-67D1645FEF64}" type="datetimeFigureOut">
              <a:rPr lang="zh-TW" altLang="en-US" smtClean="0"/>
              <a:t>2014/4/22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D35DF-88F6-4718-9400-380685FCD3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0584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D52A7-9FF8-42A7-B3BD-67D1645FEF64}" type="datetimeFigureOut">
              <a:rPr lang="zh-TW" altLang="en-US" smtClean="0"/>
              <a:t>2014/4/22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D35DF-88F6-4718-9400-380685FCD3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8568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D52A7-9FF8-42A7-B3BD-67D1645FEF64}" type="datetimeFigureOut">
              <a:rPr lang="zh-TW" altLang="en-US" smtClean="0"/>
              <a:t>2014/4/22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D35DF-88F6-4718-9400-380685FCD3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3942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D52A7-9FF8-42A7-B3BD-67D1645FEF64}" type="datetimeFigureOut">
              <a:rPr lang="zh-TW" altLang="en-US" smtClean="0"/>
              <a:t>2014/4/22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D35DF-88F6-4718-9400-380685FCD3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743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D52A7-9FF8-42A7-B3BD-67D1645FEF64}" type="datetimeFigureOut">
              <a:rPr lang="zh-TW" altLang="en-US" smtClean="0"/>
              <a:t>2014/4/22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D35DF-88F6-4718-9400-380685FCD3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4265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D52A7-9FF8-42A7-B3BD-67D1645FEF64}" type="datetimeFigureOut">
              <a:rPr lang="zh-TW" altLang="en-US" smtClean="0"/>
              <a:t>2014/4/22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D35DF-88F6-4718-9400-380685FCD3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6763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D52A7-9FF8-42A7-B3BD-67D1645FEF64}" type="datetimeFigureOut">
              <a:rPr lang="zh-TW" altLang="en-US" smtClean="0"/>
              <a:t>2014/4/22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D35DF-88F6-4718-9400-380685FCD3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6723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D52A7-9FF8-42A7-B3BD-67D1645FEF64}" type="datetimeFigureOut">
              <a:rPr lang="zh-TW" altLang="en-US" smtClean="0"/>
              <a:t>2014/4/22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D35DF-88F6-4718-9400-380685FCD3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8662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1"/>
          <p:cNvSpPr txBox="1"/>
          <p:nvPr/>
        </p:nvSpPr>
        <p:spPr>
          <a:xfrm>
            <a:off x="971600" y="1268760"/>
            <a:ext cx="7344816" cy="646331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spcAft>
                <a:spcPts val="0"/>
              </a:spcAft>
            </a:pPr>
            <a:r>
              <a:rPr lang="zh-TW" altLang="en-US" sz="3600" b="1" kern="100" dirty="0" smtClean="0">
                <a:ln w="5715" cap="flat" cmpd="sng" algn="ctr">
                  <a:solidFill>
                    <a:srgbClr val="E46C0A"/>
                  </a:solidFill>
                  <a:prstDash val="solid"/>
                  <a:round/>
                </a:ln>
                <a:effectLst>
                  <a:outerShdw blurRad="50800" dist="39002" dir="5460000" algn="tl">
                    <a:srgbClr val="000000">
                      <a:alpha val="38000"/>
                    </a:srgbClr>
                  </a:outerShdw>
                </a:effectLst>
                <a:latin typeface="Calibri"/>
                <a:ea typeface="微軟正黑體"/>
                <a:cs typeface="Times New Roman"/>
              </a:rPr>
              <a:t>第</a:t>
            </a:r>
            <a:r>
              <a:rPr lang="en-US" altLang="zh-TW" sz="3600" b="1" kern="100" dirty="0" smtClean="0">
                <a:ln w="5715" cap="flat" cmpd="sng" algn="ctr">
                  <a:solidFill>
                    <a:srgbClr val="E46C0A"/>
                  </a:solidFill>
                  <a:prstDash val="solid"/>
                  <a:round/>
                </a:ln>
                <a:effectLst>
                  <a:outerShdw blurRad="50800" dist="39002" dir="5460000" algn="tl">
                    <a:srgbClr val="000000">
                      <a:alpha val="38000"/>
                    </a:srgbClr>
                  </a:outerShdw>
                </a:effectLst>
                <a:latin typeface="Calibri"/>
                <a:ea typeface="微軟正黑體"/>
                <a:cs typeface="Times New Roman"/>
              </a:rPr>
              <a:t>2</a:t>
            </a:r>
            <a:r>
              <a:rPr lang="zh-TW" altLang="en-US" sz="3600" b="1" kern="100" dirty="0" smtClean="0">
                <a:ln w="5715" cap="flat" cmpd="sng" algn="ctr">
                  <a:solidFill>
                    <a:srgbClr val="E46C0A"/>
                  </a:solidFill>
                  <a:prstDash val="solid"/>
                  <a:round/>
                </a:ln>
                <a:effectLst>
                  <a:outerShdw blurRad="50800" dist="39002" dir="5460000" algn="tl">
                    <a:srgbClr val="000000">
                      <a:alpha val="38000"/>
                    </a:srgbClr>
                  </a:outerShdw>
                </a:effectLst>
                <a:latin typeface="Calibri"/>
                <a:ea typeface="微軟正黑體"/>
                <a:cs typeface="Times New Roman"/>
              </a:rPr>
              <a:t>屆「妙語</a:t>
            </a:r>
            <a:r>
              <a:rPr lang="zh-TW" altLang="en-US" sz="3600" b="1" kern="100" dirty="0" smtClean="0">
                <a:ln w="5715" cap="flat" cmpd="sng" algn="ctr">
                  <a:solidFill>
                    <a:srgbClr val="E46C0A"/>
                  </a:solidFill>
                  <a:prstDash val="solid"/>
                  <a:round/>
                </a:ln>
                <a:effectLst>
                  <a:outerShdw blurRad="50800" dist="39002" dir="5460000" algn="tl">
                    <a:srgbClr val="000000">
                      <a:alpha val="38000"/>
                    </a:srgbClr>
                  </a:outerShdw>
                </a:effectLst>
                <a:latin typeface="Calibri"/>
                <a:ea typeface="微軟正黑體"/>
                <a:cs typeface="Times New Roman"/>
              </a:rPr>
              <a:t>說書</a:t>
            </a:r>
            <a:r>
              <a:rPr lang="zh-TW" sz="3600" b="1" kern="100" dirty="0" smtClean="0">
                <a:ln w="5715" cap="flat" cmpd="sng" algn="ctr">
                  <a:solidFill>
                    <a:srgbClr val="E46C0A"/>
                  </a:solidFill>
                  <a:prstDash val="solid"/>
                  <a:round/>
                </a:ln>
                <a:effectLst>
                  <a:outerShdw blurRad="50800" dist="39002" dir="5460000" algn="tl">
                    <a:srgbClr val="000000">
                      <a:alpha val="38000"/>
                    </a:srgbClr>
                  </a:outerShdw>
                </a:effectLst>
                <a:latin typeface="Calibri"/>
                <a:ea typeface="微軟正黑體"/>
                <a:cs typeface="Times New Roman"/>
              </a:rPr>
              <a:t>：</a:t>
            </a:r>
            <a:r>
              <a:rPr lang="zh-TW" altLang="en-US" sz="3600" b="1" kern="100" dirty="0" smtClean="0">
                <a:ln w="5715" cap="flat" cmpd="sng" algn="ctr">
                  <a:solidFill>
                    <a:srgbClr val="E46C0A"/>
                  </a:solidFill>
                  <a:prstDash val="solid"/>
                  <a:round/>
                </a:ln>
                <a:effectLst>
                  <a:outerShdw blurRad="50800" dist="39002" dir="5460000" algn="tl">
                    <a:srgbClr val="000000">
                      <a:alpha val="38000"/>
                    </a:srgbClr>
                  </a:outerShdw>
                </a:effectLst>
                <a:latin typeface="Calibri"/>
                <a:ea typeface="微軟正黑體"/>
                <a:cs typeface="Times New Roman"/>
              </a:rPr>
              <a:t>我的</a:t>
            </a:r>
            <a:r>
              <a:rPr lang="en-US" altLang="zh-TW" sz="3600" b="1" kern="100" dirty="0" smtClean="0">
                <a:ln w="5715" cap="flat" cmpd="sng" algn="ctr">
                  <a:solidFill>
                    <a:srgbClr val="E46C0A"/>
                  </a:solidFill>
                  <a:prstDash val="solid"/>
                  <a:round/>
                </a:ln>
                <a:effectLst>
                  <a:outerShdw blurRad="50800" dist="39002" dir="5460000" algn="tl">
                    <a:srgbClr val="000000">
                      <a:alpha val="38000"/>
                    </a:srgbClr>
                  </a:outerShdw>
                </a:effectLst>
                <a:latin typeface="Calibri"/>
                <a:ea typeface="微軟正黑體"/>
                <a:cs typeface="Times New Roman"/>
              </a:rPr>
              <a:t>Book </a:t>
            </a:r>
            <a:r>
              <a:rPr lang="en-US" altLang="zh-TW" sz="3600" b="1" kern="100" dirty="0" smtClean="0">
                <a:ln w="5715" cap="flat" cmpd="sng" algn="ctr">
                  <a:solidFill>
                    <a:srgbClr val="E46C0A"/>
                  </a:solidFill>
                  <a:prstDash val="solid"/>
                  <a:round/>
                </a:ln>
                <a:effectLst>
                  <a:outerShdw blurRad="50800" dist="39002" dir="5460000" algn="tl">
                    <a:srgbClr val="000000">
                      <a:alpha val="38000"/>
                    </a:srgbClr>
                  </a:outerShdw>
                </a:effectLst>
                <a:latin typeface="Calibri"/>
                <a:ea typeface="微軟正黑體"/>
                <a:cs typeface="Times New Roman"/>
              </a:rPr>
              <a:t>Show</a:t>
            </a:r>
            <a:r>
              <a:rPr lang="zh-TW" altLang="en-US" sz="3600" b="1" kern="100" dirty="0" smtClean="0">
                <a:ln w="5715" cap="flat" cmpd="sng" algn="ctr">
                  <a:solidFill>
                    <a:srgbClr val="E46C0A"/>
                  </a:solidFill>
                  <a:prstDash val="solid"/>
                  <a:round/>
                </a:ln>
                <a:effectLst>
                  <a:outerShdw blurRad="50800" dist="39002" dir="5460000" algn="tl">
                    <a:srgbClr val="000000">
                      <a:alpha val="38000"/>
                    </a:srgbClr>
                  </a:outerShdw>
                </a:effectLst>
                <a:latin typeface="Calibri"/>
                <a:ea typeface="微軟正黑體"/>
                <a:cs typeface="Times New Roman"/>
              </a:rPr>
              <a:t>」</a:t>
            </a:r>
            <a:endParaRPr lang="zh-TW" sz="1200" kern="100" dirty="0">
              <a:effectLst/>
              <a:latin typeface="Calibri"/>
              <a:ea typeface="新細明體"/>
              <a:cs typeface="Times New Roman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187624" y="354683"/>
            <a:ext cx="3090664" cy="650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2014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年世界閱讀日系列活動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3865" y="2996952"/>
            <a:ext cx="1800000" cy="1800000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179" y="424271"/>
            <a:ext cx="752458" cy="540000"/>
          </a:xfrm>
          <a:prstGeom prst="rect">
            <a:avLst/>
          </a:prstGeom>
        </p:spPr>
      </p:pic>
      <p:sp>
        <p:nvSpPr>
          <p:cNvPr id="8" name="文字方塊 7"/>
          <p:cNvSpPr txBox="1"/>
          <p:nvPr/>
        </p:nvSpPr>
        <p:spPr>
          <a:xfrm>
            <a:off x="4929805" y="6381328"/>
            <a:ext cx="41225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600" i="1" dirty="0" smtClean="0">
                <a:solidFill>
                  <a:srgbClr val="0070C0"/>
                </a:solidFill>
                <a:latin typeface="Adobe 繁黑體 Std B" pitchFamily="34" charset="-120"/>
                <a:ea typeface="Adobe 繁黑體 Std B" pitchFamily="34" charset="-120"/>
              </a:rPr>
              <a:t>~</a:t>
            </a:r>
            <a:r>
              <a:rPr lang="zh-TW" altLang="en-US" sz="1600" i="1" dirty="0" smtClean="0">
                <a:solidFill>
                  <a:srgbClr val="0070C0"/>
                </a:solidFill>
                <a:latin typeface="Adobe 繁黑體 Std B" pitchFamily="34" charset="-120"/>
                <a:ea typeface="Adobe 繁黑體 Std B" pitchFamily="34" charset="-120"/>
              </a:rPr>
              <a:t>淡江大學覺生紀念圖書館  歡迎您</a:t>
            </a:r>
            <a:r>
              <a:rPr lang="en-US" altLang="zh-TW" sz="1600" i="1" dirty="0" smtClean="0">
                <a:solidFill>
                  <a:srgbClr val="0070C0"/>
                </a:solidFill>
                <a:latin typeface="Adobe 繁黑體 Std B" pitchFamily="34" charset="-120"/>
                <a:ea typeface="Adobe 繁黑體 Std B" pitchFamily="34" charset="-120"/>
              </a:rPr>
              <a:t>~</a:t>
            </a:r>
            <a:endParaRPr lang="zh-TW" altLang="en-US" sz="1600" i="1" dirty="0">
              <a:solidFill>
                <a:srgbClr val="0070C0"/>
              </a:solidFill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659609" y="2314662"/>
            <a:ext cx="1492716" cy="4770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TW" altLang="en-US" sz="25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參賽名單</a:t>
            </a:r>
            <a:endParaRPr lang="zh-TW" altLang="en-US" sz="25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2323508"/>
              </p:ext>
            </p:extLst>
          </p:nvPr>
        </p:nvGraphicFramePr>
        <p:xfrm>
          <a:off x="479738" y="2339346"/>
          <a:ext cx="4915218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7218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aseline="0" dirty="0" smtClean="0"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分享人</a:t>
                      </a:r>
                      <a:endParaRPr lang="zh-TW" altLang="en-US" sz="1600" baseline="0" dirty="0">
                        <a:latin typeface="Times New Roman" panose="02020603050405020304" pitchFamily="18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aseline="0" dirty="0" smtClean="0">
                          <a:latin typeface="Times New Roman" panose="02020603050405020304" pitchFamily="18" charset="0"/>
                          <a:ea typeface="微軟正黑體" panose="020B0604030504040204" pitchFamily="34" charset="-120"/>
                        </a:rPr>
                        <a:t>推薦圖書</a:t>
                      </a:r>
                      <a:endParaRPr lang="zh-TW" altLang="en-US" sz="1600" baseline="0" dirty="0">
                        <a:latin typeface="Times New Roman" panose="02020603050405020304" pitchFamily="18" charset="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林泰君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《</a:t>
                      </a:r>
                      <a:r>
                        <a:rPr lang="zh-TW" altLang="en-US" dirty="0" smtClean="0"/>
                        <a:t>新譯聊齋誌異選</a:t>
                      </a:r>
                      <a:r>
                        <a:rPr lang="en-US" altLang="zh-TW" dirty="0" smtClean="0"/>
                        <a:t>》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徐孟嘉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《</a:t>
                      </a:r>
                      <a:r>
                        <a:rPr lang="zh-TW" altLang="en-US" dirty="0" smtClean="0"/>
                        <a:t>聊齋誌異</a:t>
                      </a:r>
                      <a:r>
                        <a:rPr lang="en-US" altLang="zh-TW" dirty="0" smtClean="0"/>
                        <a:t>》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黃奎瑾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《</a:t>
                      </a:r>
                      <a:r>
                        <a:rPr lang="zh-TW" altLang="en-US" dirty="0" smtClean="0"/>
                        <a:t>鬼手佛心</a:t>
                      </a:r>
                      <a:r>
                        <a:rPr lang="en-US" altLang="zh-TW" dirty="0" smtClean="0"/>
                        <a:t>》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余春樺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《</a:t>
                      </a:r>
                      <a:r>
                        <a:rPr lang="zh-TW" altLang="en-US" dirty="0" smtClean="0"/>
                        <a:t>默默</a:t>
                      </a:r>
                      <a:r>
                        <a:rPr lang="en-US" altLang="zh-TW" dirty="0" smtClean="0"/>
                        <a:t>》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曾貴麟 </a:t>
                      </a:r>
                      <a:r>
                        <a:rPr lang="en-US" altLang="zh-TW" dirty="0" smtClean="0"/>
                        <a:t>&amp;</a:t>
                      </a:r>
                      <a:r>
                        <a:rPr lang="zh-TW" altLang="en-US" dirty="0" smtClean="0"/>
                        <a:t> 潘俊穎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《</a:t>
                      </a:r>
                      <a:r>
                        <a:rPr lang="zh-TW" altLang="en-US" dirty="0" smtClean="0"/>
                        <a:t>大亨小傳</a:t>
                      </a:r>
                      <a:r>
                        <a:rPr lang="en-US" altLang="zh-TW" dirty="0" smtClean="0"/>
                        <a:t>》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洪渝婷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《</a:t>
                      </a:r>
                      <a:r>
                        <a:rPr lang="zh-TW" altLang="en-US" dirty="0" smtClean="0"/>
                        <a:t>森林大熊</a:t>
                      </a:r>
                      <a:r>
                        <a:rPr lang="en-US" altLang="zh-TW" dirty="0" smtClean="0"/>
                        <a:t>》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劉思函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《</a:t>
                      </a:r>
                      <a:r>
                        <a:rPr lang="zh-TW" altLang="en-US" dirty="0" smtClean="0"/>
                        <a:t>看！就是比你早下班：邁向</a:t>
                      </a:r>
                      <a:r>
                        <a:rPr lang="en-US" altLang="zh-TW" dirty="0" smtClean="0"/>
                        <a:t>Excel 2013</a:t>
                      </a:r>
                      <a:r>
                        <a:rPr lang="ja-JP" altLang="en-US" dirty="0" smtClean="0"/>
                        <a:t>の</a:t>
                      </a:r>
                      <a:r>
                        <a:rPr lang="zh-TW" altLang="en-US" dirty="0" smtClean="0"/>
                        <a:t>達人之路</a:t>
                      </a:r>
                      <a:r>
                        <a:rPr lang="en-US" altLang="zh-TW" dirty="0" smtClean="0"/>
                        <a:t>》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宋靜宜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《</a:t>
                      </a:r>
                      <a:r>
                        <a:rPr lang="ja-JP" altLang="en-US" dirty="0" smtClean="0"/>
                        <a:t>走れメロス：太宰治 名作選</a:t>
                      </a:r>
                      <a:r>
                        <a:rPr lang="en-US" altLang="ja-JP" dirty="0" smtClean="0"/>
                        <a:t>》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黃婕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《</a:t>
                      </a:r>
                      <a:r>
                        <a:rPr lang="zh-TW" altLang="en-US" dirty="0" smtClean="0"/>
                        <a:t>山中最後一季</a:t>
                      </a:r>
                      <a:r>
                        <a:rPr lang="en-US" altLang="zh-TW" dirty="0" smtClean="0"/>
                        <a:t>》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5556341" y="4941168"/>
            <a:ext cx="2869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 smtClean="0"/>
              <a:t>競賽當天請攜帶學生證</a:t>
            </a:r>
            <a:endParaRPr lang="en-US" altLang="zh-TW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 smtClean="0"/>
              <a:t>上台順序於報到時抽籤</a:t>
            </a:r>
            <a:endParaRPr lang="en-US" altLang="zh-TW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9206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127</Words>
  <Application>Microsoft Office PowerPoint</Application>
  <PresentationFormat>如螢幕大小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tkustaff</dc:creator>
  <cp:lastModifiedBy>tkustaff</cp:lastModifiedBy>
  <cp:revision>2</cp:revision>
  <dcterms:created xsi:type="dcterms:W3CDTF">2014-04-22T00:41:19Z</dcterms:created>
  <dcterms:modified xsi:type="dcterms:W3CDTF">2014-04-22T00:59:33Z</dcterms:modified>
</cp:coreProperties>
</file>