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8"/>
  </p:notesMasterIdLst>
  <p:handoutMasterIdLst>
    <p:handoutMasterId r:id="rId9"/>
  </p:handoutMasterIdLst>
  <p:sldIdLst>
    <p:sldId id="281" r:id="rId3"/>
    <p:sldId id="282" r:id="rId4"/>
    <p:sldId id="284" r:id="rId5"/>
    <p:sldId id="285" r:id="rId6"/>
    <p:sldId id="360" r:id="rId7"/>
  </p:sldIdLst>
  <p:sldSz cx="12192000" cy="6858000"/>
  <p:notesSz cx="6797675" cy="987425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00FF"/>
  </p:clrMru>
</p:presentationPr>
</file>

<file path=ppt/tableStyles.xml><?xml version="1.0" encoding="utf-8"?>
<a:tblStyleLst xmlns:a="http://schemas.openxmlformats.org/drawingml/2006/main" def="{F5AB1C69-6EDB-4FF4-983F-18BD219EF32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6876" autoAdjust="0"/>
    <p:restoredTop sz="94660"/>
  </p:normalViewPr>
  <p:slideViewPr>
    <p:cSldViewPr snapToGrid="0">
      <p:cViewPr varScale="1">
        <p:scale>
          <a:sx n="62" d="100"/>
          <a:sy n="62" d="100"/>
        </p:scale>
        <p:origin x="-90" y="-3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5427"/>
          </a:xfrm>
          <a:prstGeom prst="rect">
            <a:avLst/>
          </a:prstGeom>
        </p:spPr>
        <p:txBody>
          <a:bodyPr vert="horz" lIns="91435" tIns="45717" rIns="91435" bIns="45717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4" y="1"/>
            <a:ext cx="2945659" cy="495427"/>
          </a:xfrm>
          <a:prstGeom prst="rect">
            <a:avLst/>
          </a:prstGeom>
        </p:spPr>
        <p:txBody>
          <a:bodyPr vert="horz" lIns="91435" tIns="45717" rIns="91435" bIns="45717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88FD0F3-A17D-4C10-B190-2F35D0F20533}" type="datetimeFigureOut">
              <a:rPr lang="en-US"/>
              <a:pPr>
                <a:defRPr/>
              </a:pPr>
              <a:t>5/14/2013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378824"/>
            <a:ext cx="2945659" cy="495426"/>
          </a:xfrm>
          <a:prstGeom prst="rect">
            <a:avLst/>
          </a:prstGeom>
        </p:spPr>
        <p:txBody>
          <a:bodyPr vert="horz" lIns="91435" tIns="45717" rIns="91435" bIns="45717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4" y="9378824"/>
            <a:ext cx="2945659" cy="495426"/>
          </a:xfrm>
          <a:prstGeom prst="rect">
            <a:avLst/>
          </a:prstGeom>
        </p:spPr>
        <p:txBody>
          <a:bodyPr vert="horz" lIns="91435" tIns="45717" rIns="91435" bIns="45717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EBACC22-172C-46A2-9A5E-0767CD2E87FB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5427"/>
          </a:xfrm>
          <a:prstGeom prst="rect">
            <a:avLst/>
          </a:prstGeom>
        </p:spPr>
        <p:txBody>
          <a:bodyPr vert="horz" lIns="91435" tIns="45717" rIns="91435" bIns="45717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5427"/>
          </a:xfrm>
          <a:prstGeom prst="rect">
            <a:avLst/>
          </a:prstGeom>
        </p:spPr>
        <p:txBody>
          <a:bodyPr vert="horz" lIns="91435" tIns="45717" rIns="91435" bIns="45717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AD2CCBD7-F471-4A55-BB21-9FAC2B4B6DEF}" type="datetimeFigureOut">
              <a:rPr lang="en-US"/>
              <a:pPr>
                <a:defRPr/>
              </a:pPr>
              <a:t>5/14/2013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4975" y="1233488"/>
            <a:ext cx="5927725" cy="3333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5" tIns="45717" rIns="91435" bIns="45717" rtlCol="0" anchor="ctr"/>
          <a:lstStyle/>
          <a:p>
            <a:pPr lvl="0"/>
            <a:endParaRPr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51983"/>
            <a:ext cx="5438140" cy="3887986"/>
          </a:xfrm>
          <a:prstGeom prst="rect">
            <a:avLst/>
          </a:prstGeom>
        </p:spPr>
        <p:txBody>
          <a:bodyPr vert="horz" lIns="91435" tIns="45717" rIns="91435" bIns="45717" rtlCol="0"/>
          <a:lstStyle/>
          <a:p>
            <a:pPr lvl="0"/>
            <a:r>
              <a:rPr noProof="0"/>
              <a:t>Click to edit Master text styles</a:t>
            </a:r>
          </a:p>
          <a:p>
            <a:pPr lvl="1"/>
            <a:r>
              <a:rPr noProof="0"/>
              <a:t>Second level</a:t>
            </a:r>
          </a:p>
          <a:p>
            <a:pPr lvl="2"/>
            <a:r>
              <a:rPr noProof="0"/>
              <a:t>Third level</a:t>
            </a:r>
          </a:p>
          <a:p>
            <a:pPr lvl="3"/>
            <a:r>
              <a:rPr noProof="0"/>
              <a:t>Fourth level</a:t>
            </a:r>
          </a:p>
          <a:p>
            <a:pPr lvl="4"/>
            <a:r>
              <a:rPr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378824"/>
            <a:ext cx="2945659" cy="495426"/>
          </a:xfrm>
          <a:prstGeom prst="rect">
            <a:avLst/>
          </a:prstGeom>
        </p:spPr>
        <p:txBody>
          <a:bodyPr vert="horz" lIns="91435" tIns="45717" rIns="91435" bIns="45717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378824"/>
            <a:ext cx="2945659" cy="495426"/>
          </a:xfrm>
          <a:prstGeom prst="rect">
            <a:avLst/>
          </a:prstGeom>
        </p:spPr>
        <p:txBody>
          <a:bodyPr vert="horz" lIns="91435" tIns="45717" rIns="91435" bIns="45717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A7E9158F-8D7C-411F-9A43-78C42EAC2FAD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>
              <a:ea typeface="新細明體" pitchFamily="18" charset="-120"/>
            </a:endParaRPr>
          </a:p>
        </p:txBody>
      </p:sp>
      <p:sp>
        <p:nvSpPr>
          <p:cNvPr id="4710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DA6DF61-AA84-407C-8DE1-FD3227091107}" type="slidenum">
              <a:rPr lang="en-US" altLang="zh-TW" smtClean="0">
                <a:ea typeface="新細明體" pitchFamily="18" charset="-12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altLang="zh-TW" smtClean="0">
              <a:ea typeface="新細明體" pitchFamily="18" charset="-12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65611" y="1752600"/>
            <a:ext cx="6858002" cy="1828800"/>
          </a:xfrm>
        </p:spPr>
        <p:txBody>
          <a:bodyPr>
            <a:normAutofit/>
          </a:bodyPr>
          <a:lstStyle>
            <a:lvl1pPr algn="l">
              <a:defRPr sz="5400"/>
            </a:lvl1pPr>
          </a:lstStyle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65610" y="3733800"/>
            <a:ext cx="6858002" cy="9144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83"/>
          <p:cNvGrpSpPr>
            <a:grpSpLocks noChangeAspect="1"/>
          </p:cNvGrpSpPr>
          <p:nvPr/>
        </p:nvGrpSpPr>
        <p:grpSpPr>
          <a:xfrm rot="16200000" flipV="1">
            <a:off x="274315" y="1102304"/>
            <a:ext cx="5053664" cy="4411852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7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8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9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0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1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2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3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4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5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6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7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8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</p:grpSp>
      <p:grpSp>
        <p:nvGrpSpPr>
          <p:cNvPr id="19" name="Group 97"/>
          <p:cNvGrpSpPr/>
          <p:nvPr/>
        </p:nvGrpSpPr>
        <p:grpSpPr>
          <a:xfrm>
            <a:off x="5322489" y="319177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20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1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2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3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4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5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6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7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8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9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0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1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</p:grpSp>
      <p:grpSp>
        <p:nvGrpSpPr>
          <p:cNvPr id="32" name="Group 111"/>
          <p:cNvGrpSpPr/>
          <p:nvPr/>
        </p:nvGrpSpPr>
        <p:grpSpPr>
          <a:xfrm>
            <a:off x="5322489" y="3436140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3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4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4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4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4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4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</p:grpSp>
      <p:sp>
        <p:nvSpPr>
          <p:cNvPr id="97" name="Picture Placeholder 33"/>
          <p:cNvSpPr>
            <a:spLocks noGrp="1"/>
          </p:cNvSpPr>
          <p:nvPr>
            <p:ph type="pic" sz="quarter" idx="17"/>
          </p:nvPr>
        </p:nvSpPr>
        <p:spPr>
          <a:xfrm>
            <a:off x="840795" y="1020193"/>
            <a:ext cx="3886200" cy="45720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noProof="0"/>
          </a:p>
        </p:txBody>
      </p:sp>
      <p:sp>
        <p:nvSpPr>
          <p:cNvPr id="111" name="Picture Placeholder 33"/>
          <p:cNvSpPr>
            <a:spLocks noGrp="1" noChangeAspect="1"/>
          </p:cNvSpPr>
          <p:nvPr>
            <p:ph type="pic" sz="quarter" idx="18"/>
          </p:nvPr>
        </p:nvSpPr>
        <p:spPr>
          <a:xfrm>
            <a:off x="5546780" y="529603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noProof="0"/>
          </a:p>
        </p:txBody>
      </p:sp>
      <p:sp>
        <p:nvSpPr>
          <p:cNvPr id="125" name="Picture Placeholder 33"/>
          <p:cNvSpPr>
            <a:spLocks noGrp="1" noChangeAspect="1"/>
          </p:cNvSpPr>
          <p:nvPr>
            <p:ph type="pic" sz="quarter" idx="19"/>
          </p:nvPr>
        </p:nvSpPr>
        <p:spPr>
          <a:xfrm>
            <a:off x="5546780" y="3646566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noProof="0"/>
          </a:p>
        </p:txBody>
      </p:sp>
      <p:sp>
        <p:nvSpPr>
          <p:cNvPr id="126" name="Text Placeholder 3"/>
          <p:cNvSpPr>
            <a:spLocks noGrp="1"/>
          </p:cNvSpPr>
          <p:nvPr>
            <p:ph type="body" sz="half" idx="21"/>
          </p:nvPr>
        </p:nvSpPr>
        <p:spPr>
          <a:xfrm>
            <a:off x="9066214" y="2048893"/>
            <a:ext cx="2286000" cy="2514599"/>
          </a:xfrm>
        </p:spPr>
        <p:txBody>
          <a:bodyPr anchor="ctr"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5" name="Date Placeholder 5"/>
          <p:cNvSpPr>
            <a:spLocks noGrp="1"/>
          </p:cNvSpPr>
          <p:nvPr>
            <p:ph type="dt" sz="half" idx="2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3140A-3EEA-48DB-8F30-8C309DC58C5B}" type="datetimeFigureOut">
              <a:rPr lang="en-US"/>
              <a:pPr>
                <a:defRPr/>
              </a:pPr>
              <a:t>5/14/2013</a:t>
            </a:fld>
            <a:endParaRPr/>
          </a:p>
        </p:txBody>
      </p:sp>
      <p:sp>
        <p:nvSpPr>
          <p:cNvPr id="46" name="Footer Placeholder 6"/>
          <p:cNvSpPr>
            <a:spLocks noGrp="1"/>
          </p:cNvSpPr>
          <p:nvPr>
            <p:ph type="ftr" sz="quarter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47" name="Slide Number Placeholder 7"/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FD53E-FE4E-4689-9748-D6CD3C4D175E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11732" y="1330347"/>
            <a:ext cx="3840480" cy="210312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6613" y="914400"/>
            <a:ext cx="6172201" cy="5029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11732" y="3555523"/>
            <a:ext cx="3840480" cy="238807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7BC7F-2A2E-4452-9E93-489DEF790D36}" type="datetimeFigureOut">
              <a:rPr lang="en-US"/>
              <a:pPr>
                <a:defRPr/>
              </a:pPr>
              <a:t>5/14/2013</a:t>
            </a:fld>
            <a:endParaRPr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913861-742A-439B-A094-33811F9DAADA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595313" y="781050"/>
            <a:ext cx="6434137" cy="5054600"/>
            <a:chOff x="5162444" y="781398"/>
            <a:chExt cx="6433398" cy="5053665"/>
          </a:xfrm>
        </p:grpSpPr>
        <p:sp>
          <p:nvSpPr>
            <p:cNvPr id="6" name="Freeform 42"/>
            <p:cNvSpPr>
              <a:spLocks/>
            </p:cNvSpPr>
            <p:nvPr/>
          </p:nvSpPr>
          <p:spPr bwMode="auto">
            <a:xfrm rot="16200000" flipV="1">
              <a:off x="3342718" y="3275693"/>
              <a:ext cx="3828342" cy="17460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7" name="Freeform 43"/>
            <p:cNvSpPr>
              <a:spLocks/>
            </p:cNvSpPr>
            <p:nvPr/>
          </p:nvSpPr>
          <p:spPr bwMode="auto">
            <a:xfrm rot="16200000" flipV="1">
              <a:off x="9565004" y="3299501"/>
              <a:ext cx="3837865" cy="17461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grpSp>
          <p:nvGrpSpPr>
            <p:cNvPr id="8" name="Group 10"/>
            <p:cNvGrpSpPr>
              <a:grpSpLocks/>
            </p:cNvGrpSpPr>
            <p:nvPr/>
          </p:nvGrpSpPr>
          <p:grpSpPr bwMode="auto">
            <a:xfrm>
              <a:off x="5814205" y="859113"/>
              <a:ext cx="5129146" cy="4880471"/>
              <a:chOff x="7856559" y="859113"/>
              <a:chExt cx="3086791" cy="4880471"/>
            </a:xfrm>
          </p:grpSpPr>
          <p:sp>
            <p:nvSpPr>
              <p:cNvPr id="17" name="Freeform 41"/>
              <p:cNvSpPr>
                <a:spLocks/>
              </p:cNvSpPr>
              <p:nvPr/>
            </p:nvSpPr>
            <p:spPr bwMode="auto">
              <a:xfrm rot="16200000" flipV="1">
                <a:off x="9392238" y="4188656"/>
                <a:ext cx="15872" cy="3086477"/>
              </a:xfrm>
              <a:custGeom>
                <a:avLst/>
                <a:gdLst>
                  <a:gd name="T0" fmla="*/ 3 w 5"/>
                  <a:gd name="T1" fmla="*/ 0 h 868"/>
                  <a:gd name="T2" fmla="*/ 4 w 5"/>
                  <a:gd name="T3" fmla="*/ 217 h 868"/>
                  <a:gd name="T4" fmla="*/ 3 w 5"/>
                  <a:gd name="T5" fmla="*/ 326 h 868"/>
                  <a:gd name="T6" fmla="*/ 4 w 5"/>
                  <a:gd name="T7" fmla="*/ 434 h 868"/>
                  <a:gd name="T8" fmla="*/ 4 w 5"/>
                  <a:gd name="T9" fmla="*/ 651 h 868"/>
                  <a:gd name="T10" fmla="*/ 4 w 5"/>
                  <a:gd name="T11" fmla="*/ 760 h 868"/>
                  <a:gd name="T12" fmla="*/ 3 w 5"/>
                  <a:gd name="T13" fmla="*/ 868 h 868"/>
                  <a:gd name="T14" fmla="*/ 2 w 5"/>
                  <a:gd name="T15" fmla="*/ 868 h 868"/>
                  <a:gd name="T16" fmla="*/ 1 w 5"/>
                  <a:gd name="T17" fmla="*/ 760 h 868"/>
                  <a:gd name="T18" fmla="*/ 0 w 5"/>
                  <a:gd name="T19" fmla="*/ 651 h 868"/>
                  <a:gd name="T20" fmla="*/ 1 w 5"/>
                  <a:gd name="T21" fmla="*/ 434 h 868"/>
                  <a:gd name="T22" fmla="*/ 2 w 5"/>
                  <a:gd name="T23" fmla="*/ 326 h 868"/>
                  <a:gd name="T24" fmla="*/ 1 w 5"/>
                  <a:gd name="T25" fmla="*/ 217 h 868"/>
                  <a:gd name="T26" fmla="*/ 2 w 5"/>
                  <a:gd name="T27" fmla="*/ 0 h 868"/>
                  <a:gd name="T28" fmla="*/ 3 w 5"/>
                  <a:gd name="T29" fmla="*/ 0 h 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868">
                    <a:moveTo>
                      <a:pt x="3" y="0"/>
                    </a:moveTo>
                    <a:cubicBezTo>
                      <a:pt x="4" y="73"/>
                      <a:pt x="4" y="145"/>
                      <a:pt x="4" y="217"/>
                    </a:cubicBezTo>
                    <a:cubicBezTo>
                      <a:pt x="4" y="253"/>
                      <a:pt x="3" y="290"/>
                      <a:pt x="3" y="326"/>
                    </a:cubicBezTo>
                    <a:cubicBezTo>
                      <a:pt x="3" y="362"/>
                      <a:pt x="3" y="398"/>
                      <a:pt x="4" y="434"/>
                    </a:cubicBezTo>
                    <a:cubicBezTo>
                      <a:pt x="4" y="507"/>
                      <a:pt x="5" y="579"/>
                      <a:pt x="4" y="651"/>
                    </a:cubicBezTo>
                    <a:cubicBezTo>
                      <a:pt x="5" y="687"/>
                      <a:pt x="4" y="724"/>
                      <a:pt x="4" y="760"/>
                    </a:cubicBezTo>
                    <a:cubicBezTo>
                      <a:pt x="4" y="796"/>
                      <a:pt x="3" y="832"/>
                      <a:pt x="3" y="868"/>
                    </a:cubicBezTo>
                    <a:cubicBezTo>
                      <a:pt x="2" y="868"/>
                      <a:pt x="2" y="868"/>
                      <a:pt x="2" y="868"/>
                    </a:cubicBezTo>
                    <a:cubicBezTo>
                      <a:pt x="2" y="832"/>
                      <a:pt x="1" y="796"/>
                      <a:pt x="1" y="760"/>
                    </a:cubicBezTo>
                    <a:cubicBezTo>
                      <a:pt x="1" y="724"/>
                      <a:pt x="0" y="687"/>
                      <a:pt x="0" y="651"/>
                    </a:cubicBezTo>
                    <a:cubicBezTo>
                      <a:pt x="0" y="579"/>
                      <a:pt x="1" y="507"/>
                      <a:pt x="1" y="434"/>
                    </a:cubicBezTo>
                    <a:cubicBezTo>
                      <a:pt x="2" y="398"/>
                      <a:pt x="2" y="362"/>
                      <a:pt x="2" y="326"/>
                    </a:cubicBezTo>
                    <a:cubicBezTo>
                      <a:pt x="2" y="290"/>
                      <a:pt x="1" y="253"/>
                      <a:pt x="1" y="217"/>
                    </a:cubicBezTo>
                    <a:cubicBezTo>
                      <a:pt x="0" y="145"/>
                      <a:pt x="1" y="73"/>
                      <a:pt x="2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>
                  <a:latin typeface="+mn-lt"/>
                  <a:ea typeface="+mn-ea"/>
                </a:endParaRPr>
              </a:p>
            </p:txBody>
          </p:sp>
          <p:sp>
            <p:nvSpPr>
              <p:cNvPr id="18" name="Freeform 44"/>
              <p:cNvSpPr>
                <a:spLocks/>
              </p:cNvSpPr>
              <p:nvPr/>
            </p:nvSpPr>
            <p:spPr bwMode="auto">
              <a:xfrm rot="16200000" flipV="1">
                <a:off x="9367555" y="-651448"/>
                <a:ext cx="12698" cy="3033937"/>
              </a:xfrm>
              <a:custGeom>
                <a:avLst/>
                <a:gdLst>
                  <a:gd name="T0" fmla="*/ 2 w 4"/>
                  <a:gd name="T1" fmla="*/ 853 h 853"/>
                  <a:gd name="T2" fmla="*/ 0 w 4"/>
                  <a:gd name="T3" fmla="*/ 640 h 853"/>
                  <a:gd name="T4" fmla="*/ 1 w 4"/>
                  <a:gd name="T5" fmla="*/ 533 h 853"/>
                  <a:gd name="T6" fmla="*/ 1 w 4"/>
                  <a:gd name="T7" fmla="*/ 427 h 853"/>
                  <a:gd name="T8" fmla="*/ 0 w 4"/>
                  <a:gd name="T9" fmla="*/ 213 h 853"/>
                  <a:gd name="T10" fmla="*/ 0 w 4"/>
                  <a:gd name="T11" fmla="*/ 107 h 853"/>
                  <a:gd name="T12" fmla="*/ 2 w 4"/>
                  <a:gd name="T13" fmla="*/ 0 h 853"/>
                  <a:gd name="T14" fmla="*/ 2 w 4"/>
                  <a:gd name="T15" fmla="*/ 0 h 853"/>
                  <a:gd name="T16" fmla="*/ 3 w 4"/>
                  <a:gd name="T17" fmla="*/ 107 h 853"/>
                  <a:gd name="T18" fmla="*/ 4 w 4"/>
                  <a:gd name="T19" fmla="*/ 213 h 853"/>
                  <a:gd name="T20" fmla="*/ 3 w 4"/>
                  <a:gd name="T21" fmla="*/ 427 h 853"/>
                  <a:gd name="T22" fmla="*/ 2 w 4"/>
                  <a:gd name="T23" fmla="*/ 533 h 853"/>
                  <a:gd name="T24" fmla="*/ 3 w 4"/>
                  <a:gd name="T25" fmla="*/ 640 h 853"/>
                  <a:gd name="T26" fmla="*/ 2 w 4"/>
                  <a:gd name="T27" fmla="*/ 853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53">
                    <a:moveTo>
                      <a:pt x="2" y="853"/>
                    </a:moveTo>
                    <a:cubicBezTo>
                      <a:pt x="0" y="782"/>
                      <a:pt x="0" y="711"/>
                      <a:pt x="0" y="640"/>
                    </a:cubicBezTo>
                    <a:cubicBezTo>
                      <a:pt x="0" y="604"/>
                      <a:pt x="1" y="569"/>
                      <a:pt x="1" y="533"/>
                    </a:cubicBezTo>
                    <a:cubicBezTo>
                      <a:pt x="1" y="498"/>
                      <a:pt x="1" y="462"/>
                      <a:pt x="1" y="427"/>
                    </a:cubicBezTo>
                    <a:cubicBezTo>
                      <a:pt x="0" y="356"/>
                      <a:pt x="0" y="284"/>
                      <a:pt x="0" y="213"/>
                    </a:cubicBezTo>
                    <a:cubicBezTo>
                      <a:pt x="0" y="178"/>
                      <a:pt x="0" y="142"/>
                      <a:pt x="0" y="107"/>
                    </a:cubicBezTo>
                    <a:cubicBezTo>
                      <a:pt x="1" y="71"/>
                      <a:pt x="1" y="36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36"/>
                      <a:pt x="3" y="71"/>
                      <a:pt x="3" y="107"/>
                    </a:cubicBezTo>
                    <a:cubicBezTo>
                      <a:pt x="4" y="142"/>
                      <a:pt x="4" y="178"/>
                      <a:pt x="4" y="213"/>
                    </a:cubicBezTo>
                    <a:cubicBezTo>
                      <a:pt x="4" y="284"/>
                      <a:pt x="3" y="356"/>
                      <a:pt x="3" y="427"/>
                    </a:cubicBezTo>
                    <a:cubicBezTo>
                      <a:pt x="3" y="462"/>
                      <a:pt x="2" y="498"/>
                      <a:pt x="2" y="533"/>
                    </a:cubicBezTo>
                    <a:cubicBezTo>
                      <a:pt x="3" y="569"/>
                      <a:pt x="3" y="604"/>
                      <a:pt x="3" y="640"/>
                    </a:cubicBezTo>
                    <a:cubicBezTo>
                      <a:pt x="4" y="711"/>
                      <a:pt x="3" y="782"/>
                      <a:pt x="2" y="8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>
                  <a:latin typeface="+mn-lt"/>
                  <a:ea typeface="+mn-ea"/>
                </a:endParaRPr>
              </a:p>
            </p:txBody>
          </p:sp>
        </p:grpSp>
        <p:sp>
          <p:nvSpPr>
            <p:cNvPr id="9" name="Freeform 45"/>
            <p:cNvSpPr>
              <a:spLocks noEditPoints="1"/>
            </p:cNvSpPr>
            <p:nvPr/>
          </p:nvSpPr>
          <p:spPr bwMode="auto">
            <a:xfrm rot="16200000" flipV="1">
              <a:off x="5185477" y="5323170"/>
              <a:ext cx="477750" cy="523815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0" name="Freeform 46"/>
            <p:cNvSpPr>
              <a:spLocks noEditPoints="1"/>
            </p:cNvSpPr>
            <p:nvPr/>
          </p:nvSpPr>
          <p:spPr bwMode="auto">
            <a:xfrm rot="16200000" flipV="1">
              <a:off x="5197382" y="5323965"/>
              <a:ext cx="477749" cy="512704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1" name="Freeform 47"/>
            <p:cNvSpPr>
              <a:spLocks noEditPoints="1"/>
            </p:cNvSpPr>
            <p:nvPr/>
          </p:nvSpPr>
          <p:spPr bwMode="auto">
            <a:xfrm rot="16200000" flipV="1">
              <a:off x="11077601" y="5321583"/>
              <a:ext cx="507906" cy="51905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2" name="Freeform 48"/>
            <p:cNvSpPr>
              <a:spLocks noEditPoints="1"/>
            </p:cNvSpPr>
            <p:nvPr/>
          </p:nvSpPr>
          <p:spPr bwMode="auto">
            <a:xfrm rot="16200000" flipV="1">
              <a:off x="11092679" y="5320789"/>
              <a:ext cx="471401" cy="534926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3" name="Freeform 49"/>
            <p:cNvSpPr>
              <a:spLocks noEditPoints="1"/>
            </p:cNvSpPr>
            <p:nvPr/>
          </p:nvSpPr>
          <p:spPr bwMode="auto">
            <a:xfrm rot="16200000" flipV="1">
              <a:off x="11051408" y="771858"/>
              <a:ext cx="468226" cy="519052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4" name="Freeform 50"/>
            <p:cNvSpPr>
              <a:spLocks noEditPoints="1"/>
            </p:cNvSpPr>
            <p:nvPr/>
          </p:nvSpPr>
          <p:spPr bwMode="auto">
            <a:xfrm rot="16200000" flipV="1">
              <a:off x="11044265" y="786937"/>
              <a:ext cx="468226" cy="488894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5" name="Freeform 51"/>
            <p:cNvSpPr>
              <a:spLocks noEditPoints="1"/>
            </p:cNvSpPr>
            <p:nvPr/>
          </p:nvSpPr>
          <p:spPr bwMode="auto">
            <a:xfrm rot="16200000" flipV="1">
              <a:off x="5232300" y="721066"/>
              <a:ext cx="423785" cy="544449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6" name="Freeform 52"/>
            <p:cNvSpPr>
              <a:spLocks noEditPoints="1"/>
            </p:cNvSpPr>
            <p:nvPr/>
          </p:nvSpPr>
          <p:spPr bwMode="auto">
            <a:xfrm rot="16200000" flipV="1">
              <a:off x="5241825" y="749637"/>
              <a:ext cx="428546" cy="492068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2891" y="1330347"/>
            <a:ext cx="3840480" cy="210312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6613" y="1031195"/>
            <a:ext cx="5943600" cy="4572000"/>
          </a:xfr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92891" y="3555521"/>
            <a:ext cx="3840480" cy="216851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E885CD-313C-49FB-BFF9-88FDD53D19BA}" type="datetimeFigureOut">
              <a:rPr lang="en-US"/>
              <a:pPr>
                <a:defRPr/>
              </a:pPr>
              <a:t>5/14/2013</a:t>
            </a:fld>
            <a:endParaRPr/>
          </a:p>
        </p:txBody>
      </p:sp>
      <p:sp>
        <p:nvSpPr>
          <p:cNvPr id="2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2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3595A3-F749-4F92-A305-B8C94ADDF56E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F83FF-A779-415C-8395-3F9E060A78BF}" type="datetimeFigureOut">
              <a:rPr lang="en-US"/>
              <a:pPr>
                <a:defRPr/>
              </a:pPr>
              <a:t>5/14/2013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B242D9-7E6D-4651-9601-5B965F5E42F8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624268" y="304800"/>
            <a:ext cx="1729531" cy="5676900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304800"/>
            <a:ext cx="8633671" cy="5676900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3C6BA8-6510-45A9-B0A4-9C256BA99F88}" type="datetimeFigureOut">
              <a:rPr lang="en-US"/>
              <a:pPr>
                <a:defRPr/>
              </a:pPr>
              <a:t>5/14/2013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FC360C-2870-495E-A97B-CA0FADBD8FA4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37F64F-3907-4CBC-8437-71B4246E1A98}" type="datetimeFigureOut">
              <a:rPr lang="en-US"/>
              <a:pPr>
                <a:defRPr/>
              </a:pPr>
              <a:t>5/14/2013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4DE264-564E-402E-AFAC-D0098D946A11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5613" y="1828800"/>
            <a:ext cx="6858002" cy="1828800"/>
          </a:xfr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5610" y="3733800"/>
            <a:ext cx="6858002" cy="9144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5212" y="1825625"/>
            <a:ext cx="4954588" cy="4187952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4951414" cy="4187952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EA3F6-65F9-4A49-BBD3-897101CBDDB8}" type="datetimeFigureOut">
              <a:rPr lang="en-US"/>
              <a:pPr>
                <a:defRPr/>
              </a:pPr>
              <a:t>5/14/2013</a:t>
            </a:fld>
            <a:endParaRPr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365DC8-2020-4789-894A-C3BC1461131A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1681163"/>
            <a:ext cx="4956048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505075"/>
            <a:ext cx="4956048" cy="3476625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4956048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4956048" cy="3476625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5D3DC-7DED-46FD-9A99-6565D8AE960F}" type="datetimeFigureOut">
              <a:rPr lang="en-US"/>
              <a:pPr>
                <a:defRPr/>
              </a:pPr>
              <a:t>5/14/2013</a:t>
            </a:fld>
            <a:endParaRPr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4E5C33-6FA9-4831-97B9-9EF673C07E6D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4E52D9-E882-4177-A043-2D3669546C9A}" type="datetimeFigureOut">
              <a:rPr lang="en-US"/>
              <a:pPr>
                <a:defRPr/>
              </a:pPr>
              <a:t>5/14/2013</a:t>
            </a:fld>
            <a:endParaRPr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D43847-2DA4-4F19-9C2A-B9C9156D9114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627B9-7F9A-4281-B1F5-253836207195}" type="datetimeFigureOut">
              <a:rPr lang="en-US"/>
              <a:pPr>
                <a:defRPr/>
              </a:pPr>
              <a:t>5/14/2013</a:t>
            </a:fld>
            <a:endParaRPr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C013A2-14A9-423A-839D-422A572385AD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8"/>
          <p:cNvGrpSpPr/>
          <p:nvPr/>
        </p:nvGrpSpPr>
        <p:grpSpPr>
          <a:xfrm>
            <a:off x="574431" y="724619"/>
            <a:ext cx="5318979" cy="3795623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7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8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9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0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1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2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3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4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5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6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7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8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</p:grpSp>
      <p:grpSp>
        <p:nvGrpSpPr>
          <p:cNvPr id="19" name="Group 21"/>
          <p:cNvGrpSpPr/>
          <p:nvPr/>
        </p:nvGrpSpPr>
        <p:grpSpPr>
          <a:xfrm>
            <a:off x="6285120" y="724619"/>
            <a:ext cx="5318979" cy="3795623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20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1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2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3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4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5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6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7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8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9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0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1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</p:grpSp>
      <p:sp>
        <p:nvSpPr>
          <p:cNvPr id="36" name="Picture Placeholder 33"/>
          <p:cNvSpPr>
            <a:spLocks noGrp="1" noChangeAspect="1"/>
          </p:cNvSpPr>
          <p:nvPr>
            <p:ph type="pic" sz="quarter" idx="17"/>
          </p:nvPr>
        </p:nvSpPr>
        <p:spPr>
          <a:xfrm>
            <a:off x="833620" y="1020195"/>
            <a:ext cx="4800601" cy="32004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noProof="0"/>
          </a:p>
        </p:txBody>
      </p:sp>
      <p:sp>
        <p:nvSpPr>
          <p:cNvPr id="37" name="Picture Placeholder 33"/>
          <p:cNvSpPr>
            <a:spLocks noGrp="1" noChangeAspect="1"/>
          </p:cNvSpPr>
          <p:nvPr>
            <p:ph type="pic" sz="quarter" idx="18"/>
          </p:nvPr>
        </p:nvSpPr>
        <p:spPr>
          <a:xfrm>
            <a:off x="6544309" y="1020195"/>
            <a:ext cx="4800601" cy="32004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noProof="0"/>
          </a:p>
        </p:txBody>
      </p:sp>
      <p:sp>
        <p:nvSpPr>
          <p:cNvPr id="39" name="Text Placeholder 3"/>
          <p:cNvSpPr>
            <a:spLocks noGrp="1"/>
          </p:cNvSpPr>
          <p:nvPr>
            <p:ph type="body" sz="half" idx="2"/>
          </p:nvPr>
        </p:nvSpPr>
        <p:spPr>
          <a:xfrm>
            <a:off x="1052423" y="4648200"/>
            <a:ext cx="4368980" cy="1295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0" name="Text Placeholder 3"/>
          <p:cNvSpPr>
            <a:spLocks noGrp="1"/>
          </p:cNvSpPr>
          <p:nvPr>
            <p:ph type="body" sz="half" idx="19"/>
          </p:nvPr>
        </p:nvSpPr>
        <p:spPr>
          <a:xfrm>
            <a:off x="6742908" y="4648200"/>
            <a:ext cx="4368980" cy="1295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32" name="Date Placeholder 5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4A7476-BA93-41F2-A1EC-C7B9D9A39D27}" type="datetimeFigureOut">
              <a:rPr lang="en-US"/>
              <a:pPr>
                <a:defRPr/>
              </a:pPr>
              <a:t>5/14/2013</a:t>
            </a:fld>
            <a:endParaRPr/>
          </a:p>
        </p:txBody>
      </p:sp>
      <p:sp>
        <p:nvSpPr>
          <p:cNvPr id="33" name="Footer Placeholder 6"/>
          <p:cNvSpPr>
            <a:spLocks noGrp="1"/>
          </p:cNvSpPr>
          <p:nvPr>
            <p:ph type="ftr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34" name="Slide Number Placeholder 7"/>
          <p:cNvSpPr>
            <a:spLocks noGrp="1"/>
          </p:cNvSpPr>
          <p:nvPr>
            <p:ph type="sldNum" sz="quarter" idx="2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CB048-2007-4D3D-8E1A-820BC34A7E1B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34"/>
          <p:cNvGrpSpPr>
            <a:grpSpLocks noChangeAspect="1"/>
          </p:cNvGrpSpPr>
          <p:nvPr/>
        </p:nvGrpSpPr>
        <p:grpSpPr>
          <a:xfrm rot="5400000">
            <a:off x="4030971" y="647727"/>
            <a:ext cx="4116828" cy="338328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0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1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2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3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4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5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6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7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8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19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0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</p:grpSp>
      <p:grpSp>
        <p:nvGrpSpPr>
          <p:cNvPr id="21" name="Group 51"/>
          <p:cNvGrpSpPr>
            <a:grpSpLocks noChangeAspect="1"/>
          </p:cNvGrpSpPr>
          <p:nvPr/>
        </p:nvGrpSpPr>
        <p:grpSpPr>
          <a:xfrm rot="5400000">
            <a:off x="263071" y="1127733"/>
            <a:ext cx="4114800" cy="3381614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22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3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4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5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6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7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8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29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0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1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2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3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</p:grpSp>
      <p:grpSp>
        <p:nvGrpSpPr>
          <p:cNvPr id="34" name="Group 64"/>
          <p:cNvGrpSpPr>
            <a:grpSpLocks noChangeAspect="1"/>
          </p:cNvGrpSpPr>
          <p:nvPr/>
        </p:nvGrpSpPr>
        <p:grpSpPr>
          <a:xfrm rot="5400000">
            <a:off x="7803905" y="1127738"/>
            <a:ext cx="4114800" cy="3381613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35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6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7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8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39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40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41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42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43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44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45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  <p:sp>
          <p:nvSpPr>
            <p:cNvPr id="46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>
                <a:latin typeface="+mn-lt"/>
                <a:ea typeface="+mn-ea"/>
              </a:endParaRPr>
            </a:p>
          </p:txBody>
        </p:sp>
      </p:grpSp>
      <p:sp>
        <p:nvSpPr>
          <p:cNvPr id="78" name="Picture Placeholder 33"/>
          <p:cNvSpPr>
            <a:spLocks noGrp="1"/>
          </p:cNvSpPr>
          <p:nvPr>
            <p:ph type="pic" sz="quarter" idx="18"/>
          </p:nvPr>
        </p:nvSpPr>
        <p:spPr>
          <a:xfrm>
            <a:off x="4599885" y="533400"/>
            <a:ext cx="2971800" cy="36576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noProof="0"/>
          </a:p>
        </p:txBody>
      </p:sp>
      <p:sp>
        <p:nvSpPr>
          <p:cNvPr id="79" name="Picture Placeholder 33"/>
          <p:cNvSpPr>
            <a:spLocks noGrp="1"/>
          </p:cNvSpPr>
          <p:nvPr>
            <p:ph type="pic" sz="quarter" idx="19"/>
          </p:nvPr>
        </p:nvSpPr>
        <p:spPr>
          <a:xfrm>
            <a:off x="834571" y="1013590"/>
            <a:ext cx="2971800" cy="36576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noProof="0"/>
          </a:p>
        </p:txBody>
      </p:sp>
      <p:sp>
        <p:nvSpPr>
          <p:cNvPr id="80" name="Picture Placeholder 33"/>
          <p:cNvSpPr>
            <a:spLocks noGrp="1"/>
          </p:cNvSpPr>
          <p:nvPr>
            <p:ph type="pic" sz="quarter" idx="20"/>
          </p:nvPr>
        </p:nvSpPr>
        <p:spPr>
          <a:xfrm>
            <a:off x="8375405" y="1013591"/>
            <a:ext cx="2971800" cy="36576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noProof="0"/>
          </a:p>
        </p:txBody>
      </p:sp>
      <p:sp>
        <p:nvSpPr>
          <p:cNvPr id="81" name="Text Placeholder 3"/>
          <p:cNvSpPr>
            <a:spLocks noGrp="1"/>
          </p:cNvSpPr>
          <p:nvPr>
            <p:ph type="body" sz="half" idx="2"/>
          </p:nvPr>
        </p:nvSpPr>
        <p:spPr>
          <a:xfrm>
            <a:off x="948871" y="5018002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2" name="Text Placeholder 3"/>
          <p:cNvSpPr>
            <a:spLocks noGrp="1"/>
          </p:cNvSpPr>
          <p:nvPr>
            <p:ph type="body" sz="half" idx="21"/>
          </p:nvPr>
        </p:nvSpPr>
        <p:spPr>
          <a:xfrm>
            <a:off x="4707208" y="4582378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3" name="Text Placeholder 3"/>
          <p:cNvSpPr>
            <a:spLocks noGrp="1"/>
          </p:cNvSpPr>
          <p:nvPr>
            <p:ph type="body" sz="half" idx="22"/>
          </p:nvPr>
        </p:nvSpPr>
        <p:spPr>
          <a:xfrm>
            <a:off x="8489705" y="5018002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7" name="Date Placeholder 5"/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197EE7-164A-46B8-8259-407C786595A8}" type="datetimeFigureOut">
              <a:rPr lang="en-US"/>
              <a:pPr>
                <a:defRPr/>
              </a:pPr>
              <a:t>5/14/2013</a:t>
            </a:fld>
            <a:endParaRPr/>
          </a:p>
        </p:txBody>
      </p:sp>
      <p:sp>
        <p:nvSpPr>
          <p:cNvPr id="48" name="Footer Placeholder 6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49" name="Slide Number Placeholder 7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87F7F0-553D-4033-8AB2-1968102B6CAB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1065213" y="304800"/>
            <a:ext cx="10058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  <a:endParaRPr lang="zh-TW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65213" y="1752600"/>
            <a:ext cx="100584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75613" y="6019800"/>
            <a:ext cx="1397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C3BF05D-7932-4553-9BD9-4AB136E0A3A9}" type="datetimeFigureOut">
              <a:rPr lang="en-US"/>
              <a:pPr>
                <a:defRPr/>
              </a:pPr>
              <a:t>5/14/2013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79613" y="6019800"/>
            <a:ext cx="5943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213" y="6019800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8B358FF-CB86-427F-918B-35E06109F2F7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79" r:id="rId2"/>
    <p:sldLayoutId id="2147483787" r:id="rId3"/>
    <p:sldLayoutId id="2147483780" r:id="rId4"/>
    <p:sldLayoutId id="2147483781" r:id="rId5"/>
    <p:sldLayoutId id="2147483782" r:id="rId6"/>
    <p:sldLayoutId id="2147483783" r:id="rId7"/>
    <p:sldLayoutId id="2147483788" r:id="rId8"/>
    <p:sldLayoutId id="2147483789" r:id="rId9"/>
    <p:sldLayoutId id="2147483790" r:id="rId10"/>
    <p:sldLayoutId id="2147483784" r:id="rId11"/>
    <p:sldLayoutId id="2147483791" r:id="rId12"/>
    <p:sldLayoutId id="2147483785" r:id="rId13"/>
    <p:sldLayoutId id="2147483792" r:id="rId14"/>
  </p:sldLayoutIdLst>
  <p:transition spd="slow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rgbClr val="4D290B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4D290B"/>
          </a:solidFill>
          <a:latin typeface="Segoe Print" pitchFamily="2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4D290B"/>
          </a:solidFill>
          <a:latin typeface="Segoe Print" pitchFamily="2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4D290B"/>
          </a:solidFill>
          <a:latin typeface="Segoe Print" pitchFamily="2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4D290B"/>
          </a:solidFill>
          <a:latin typeface="Segoe Print" pitchFamily="2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4D290B"/>
          </a:solidFill>
          <a:latin typeface="Segoe Print" pitchFamily="2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4D290B"/>
          </a:solidFill>
          <a:latin typeface="Segoe Print" pitchFamily="2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4D290B"/>
          </a:solidFill>
          <a:latin typeface="Segoe Print" pitchFamily="2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4D290B"/>
          </a:solidFill>
          <a:latin typeface="Segoe Print" pitchFamily="2" charset="0"/>
        </a:defRPr>
      </a:lvl9pPr>
    </p:titleStyle>
    <p:bodyStyle>
      <a:lvl1pPr marL="346075" indent="-346075" algn="l" rtl="0" eaLnBrk="0" fontAlgn="base" hangingPunct="0">
        <a:spcBef>
          <a:spcPts val="18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2575" algn="l" rtl="0" eaLnBrk="0" fontAlgn="base" hangingPunct="0">
        <a:spcBef>
          <a:spcPts val="12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ts val="8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ts val="600"/>
        </a:spcBef>
        <a:spcAft>
          <a:spcPct val="0"/>
        </a:spcAft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ts val="600"/>
        </a:spcBef>
        <a:spcAft>
          <a:spcPct val="0"/>
        </a:spcAft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31800" y="1412875"/>
            <a:ext cx="11328400" cy="4608513"/>
          </a:xfrm>
        </p:spPr>
        <p:txBody>
          <a:bodyPr/>
          <a:lstStyle/>
          <a:p>
            <a:pPr algn="just" eaLnBrk="1" hangingPunct="1">
              <a:lnSpc>
                <a:spcPct val="150000"/>
              </a:lnSpc>
              <a:spcBef>
                <a:spcPts val="900"/>
              </a:spcBef>
            </a:pPr>
            <a:r>
              <a:rPr lang="zh-TW" altLang="en-US" smtClean="0">
                <a:ea typeface="微軟正黑體" pitchFamily="34" charset="-120"/>
              </a:rPr>
              <a:t>開啟</a:t>
            </a:r>
            <a:r>
              <a:rPr lang="en-US" altLang="en-US" smtClean="0">
                <a:ea typeface="微軟正黑體" pitchFamily="34" charset="-120"/>
              </a:rPr>
              <a:t>PDF</a:t>
            </a:r>
            <a:r>
              <a:rPr lang="zh-TW" altLang="en-US" smtClean="0">
                <a:ea typeface="微軟正黑體" pitchFamily="34" charset="-120"/>
              </a:rPr>
              <a:t> →點選</a:t>
            </a:r>
            <a:r>
              <a:rPr lang="zh-TW" altLang="en-US" u="sng" smtClean="0">
                <a:ea typeface="微軟正黑體" pitchFamily="34" charset="-120"/>
              </a:rPr>
              <a:t>內容</a:t>
            </a:r>
            <a:r>
              <a:rPr lang="zh-TW" altLang="en-US" smtClean="0">
                <a:ea typeface="微軟正黑體" pitchFamily="34" charset="-120"/>
              </a:rPr>
              <a:t>→切換至</a:t>
            </a:r>
            <a:r>
              <a:rPr lang="en-US" altLang="zh-TW" u="sng" smtClean="0">
                <a:ea typeface="微軟正黑體" pitchFamily="34" charset="-120"/>
              </a:rPr>
              <a:t>Adobe PDF</a:t>
            </a:r>
            <a:r>
              <a:rPr lang="zh-TW" altLang="en-US" u="sng" smtClean="0">
                <a:ea typeface="微軟正黑體" pitchFamily="34" charset="-120"/>
              </a:rPr>
              <a:t>設定</a:t>
            </a:r>
            <a:endParaRPr lang="en-US" altLang="zh-TW" u="sng" smtClean="0">
              <a:ea typeface="微軟正黑體" pitchFamily="34" charset="-120"/>
            </a:endParaRPr>
          </a:p>
          <a:p>
            <a:pPr algn="just" eaLnBrk="1" hangingPunct="1">
              <a:lnSpc>
                <a:spcPct val="150000"/>
              </a:lnSpc>
              <a:spcBef>
                <a:spcPts val="900"/>
              </a:spcBef>
            </a:pPr>
            <a:r>
              <a:rPr lang="zh-TW" altLang="en-US" smtClean="0">
                <a:ea typeface="微軟正黑體" pitchFamily="34" charset="-120"/>
              </a:rPr>
              <a:t>點選</a:t>
            </a:r>
            <a:r>
              <a:rPr lang="en-US" altLang="zh-TW" u="sng" smtClean="0">
                <a:ea typeface="微軟正黑體" pitchFamily="34" charset="-120"/>
              </a:rPr>
              <a:t>Adobe PDF</a:t>
            </a:r>
            <a:r>
              <a:rPr lang="zh-TW" altLang="en-US" u="sng" smtClean="0">
                <a:ea typeface="微軟正黑體" pitchFamily="34" charset="-120"/>
              </a:rPr>
              <a:t>保全</a:t>
            </a:r>
            <a:r>
              <a:rPr lang="zh-TW" altLang="en-US" smtClean="0">
                <a:ea typeface="微軟正黑體" pitchFamily="34" charset="-120"/>
              </a:rPr>
              <a:t>→</a:t>
            </a:r>
            <a:r>
              <a:rPr lang="zh-TW" altLang="en-US" u="sng" smtClean="0">
                <a:ea typeface="微軟正黑體" pitchFamily="34" charset="-120"/>
              </a:rPr>
              <a:t>重新確認所有工作的保全</a:t>
            </a:r>
            <a:r>
              <a:rPr lang="zh-TW" altLang="en-US" smtClean="0">
                <a:ea typeface="微軟正黑體" pitchFamily="34" charset="-120"/>
              </a:rPr>
              <a:t>→</a:t>
            </a:r>
            <a:r>
              <a:rPr lang="zh-TW" altLang="en-US" u="sng" smtClean="0">
                <a:ea typeface="微軟正黑體" pitchFamily="34" charset="-120"/>
              </a:rPr>
              <a:t>編輯</a:t>
            </a:r>
            <a:endParaRPr lang="en-US" altLang="zh-TW" u="sng" smtClean="0">
              <a:ea typeface="微軟正黑體" pitchFamily="34" charset="-120"/>
            </a:endParaRPr>
          </a:p>
          <a:p>
            <a:pPr algn="just" eaLnBrk="1" hangingPunct="1">
              <a:lnSpc>
                <a:spcPct val="150000"/>
              </a:lnSpc>
              <a:spcBef>
                <a:spcPts val="900"/>
              </a:spcBef>
            </a:pPr>
            <a:r>
              <a:rPr lang="zh-TW" altLang="en-US" smtClean="0">
                <a:ea typeface="微軟正黑體" pitchFamily="34" charset="-120"/>
              </a:rPr>
              <a:t>選</a:t>
            </a:r>
            <a:r>
              <a:rPr lang="zh-TW" altLang="en-US" u="sng" smtClean="0">
                <a:ea typeface="微軟正黑體" pitchFamily="34" charset="-120"/>
              </a:rPr>
              <a:t>加密所有文件內容</a:t>
            </a:r>
            <a:r>
              <a:rPr lang="zh-TW" altLang="en-US" smtClean="0">
                <a:ea typeface="微軟正黑體" pitchFamily="34" charset="-120"/>
              </a:rPr>
              <a:t>→</a:t>
            </a:r>
            <a:r>
              <a:rPr lang="zh-TW" altLang="en-US" u="sng" smtClean="0">
                <a:ea typeface="微軟正黑體" pitchFamily="34" charset="-120"/>
              </a:rPr>
              <a:t>限制編輯和列印文件</a:t>
            </a:r>
            <a:r>
              <a:rPr lang="zh-TW" altLang="en-US" smtClean="0">
                <a:ea typeface="微軟正黑體" pitchFamily="34" charset="-120"/>
              </a:rPr>
              <a:t>→</a:t>
            </a:r>
            <a:r>
              <a:rPr lang="zh-TW" altLang="en-US" u="sng" smtClean="0">
                <a:ea typeface="微軟正黑體" pitchFamily="34" charset="-120"/>
              </a:rPr>
              <a:t>輸入密碼</a:t>
            </a:r>
            <a:r>
              <a:rPr lang="zh-TW" altLang="en-US" smtClean="0">
                <a:ea typeface="微軟正黑體" pitchFamily="34" charset="-120"/>
              </a:rPr>
              <a:t>→允許列印</a:t>
            </a:r>
            <a:r>
              <a:rPr lang="en-US" altLang="zh-TW" smtClean="0">
                <a:ea typeface="微軟正黑體" pitchFamily="34" charset="-120"/>
              </a:rPr>
              <a:t>:</a:t>
            </a:r>
            <a:r>
              <a:rPr lang="zh-TW" altLang="en-US" u="sng" smtClean="0">
                <a:ea typeface="微軟正黑體" pitchFamily="34" charset="-120"/>
              </a:rPr>
              <a:t>高解析度→</a:t>
            </a:r>
            <a:r>
              <a:rPr lang="zh-TW" altLang="en-US" smtClean="0">
                <a:ea typeface="微軟正黑體" pitchFamily="34" charset="-120"/>
              </a:rPr>
              <a:t>允許變更：</a:t>
            </a:r>
            <a:r>
              <a:rPr lang="zh-TW" altLang="en-US" u="sng" smtClean="0">
                <a:ea typeface="微軟正黑體" pitchFamily="34" charset="-120"/>
              </a:rPr>
              <a:t>無</a:t>
            </a:r>
            <a:r>
              <a:rPr lang="zh-TW" altLang="en-US" smtClean="0">
                <a:ea typeface="微軟正黑體" pitchFamily="34" charset="-120"/>
              </a:rPr>
              <a:t>→為</a:t>
            </a:r>
            <a:r>
              <a:rPr lang="zh-TW" altLang="en-US" u="sng" smtClean="0">
                <a:ea typeface="微軟正黑體" pitchFamily="34" charset="-120"/>
              </a:rPr>
              <a:t>視力不佳者啟用螢幕閱讀程式裝置的文字協助工具</a:t>
            </a:r>
            <a:r>
              <a:rPr lang="zh-TW" altLang="en-US" smtClean="0">
                <a:ea typeface="微軟正黑體" pitchFamily="34" charset="-120"/>
              </a:rPr>
              <a:t>打</a:t>
            </a:r>
            <a:r>
              <a:rPr lang="en-US" altLang="zh-TW" smtClean="0">
                <a:ea typeface="微軟正黑體" pitchFamily="34" charset="-120"/>
              </a:rPr>
              <a:t>”V”</a:t>
            </a:r>
          </a:p>
          <a:p>
            <a:pPr algn="just" eaLnBrk="1" hangingPunct="1">
              <a:lnSpc>
                <a:spcPct val="150000"/>
              </a:lnSpc>
              <a:spcBef>
                <a:spcPts val="900"/>
              </a:spcBef>
            </a:pPr>
            <a:r>
              <a:rPr lang="zh-TW" altLang="en-US" smtClean="0">
                <a:ea typeface="微軟正黑體" pitchFamily="34" charset="-120"/>
              </a:rPr>
              <a:t>取消勾選</a:t>
            </a:r>
            <a:r>
              <a:rPr lang="zh-TW" altLang="en-US" u="sng" smtClean="0">
                <a:ea typeface="微軟正黑體" pitchFamily="34" charset="-120"/>
              </a:rPr>
              <a:t>不發送字型到</a:t>
            </a:r>
            <a:r>
              <a:rPr lang="en-US" altLang="zh-TW" u="sng" smtClean="0">
                <a:ea typeface="微軟正黑體" pitchFamily="34" charset="-120"/>
              </a:rPr>
              <a:t>Adobe PDF</a:t>
            </a:r>
            <a:r>
              <a:rPr lang="en-US" altLang="zh-TW" smtClean="0">
                <a:ea typeface="微軟正黑體" pitchFamily="34" charset="-120"/>
              </a:rPr>
              <a:t>(9.0</a:t>
            </a:r>
            <a:r>
              <a:rPr lang="zh-TW" altLang="en-US" smtClean="0">
                <a:ea typeface="微軟正黑體" pitchFamily="34" charset="-120"/>
              </a:rPr>
              <a:t>版無此選項不需理會</a:t>
            </a:r>
            <a:r>
              <a:rPr lang="en-US" altLang="zh-TW" smtClean="0">
                <a:ea typeface="微軟正黑體" pitchFamily="34" charset="-120"/>
              </a:rPr>
              <a:t>)</a:t>
            </a:r>
            <a:r>
              <a:rPr lang="zh-TW" altLang="en-US" smtClean="0">
                <a:ea typeface="微軟正黑體" pitchFamily="34" charset="-120"/>
              </a:rPr>
              <a:t>，勾選為</a:t>
            </a:r>
            <a:r>
              <a:rPr lang="zh-TW" altLang="en-US" u="sng" smtClean="0">
                <a:ea typeface="微軟正黑體" pitchFamily="34" charset="-120"/>
              </a:rPr>
              <a:t>視力不佳者啟用螢幕閱讀程式裝置的文字協助工具</a:t>
            </a:r>
            <a:r>
              <a:rPr lang="zh-TW" altLang="en-US" smtClean="0">
                <a:ea typeface="微軟正黑體" pitchFamily="34" charset="-120"/>
              </a:rPr>
              <a:t>。</a:t>
            </a:r>
            <a:endParaRPr lang="en-US" altLang="zh-TW" smtClean="0">
              <a:ea typeface="微軟正黑體" pitchFamily="34" charset="-120"/>
            </a:endParaRPr>
          </a:p>
          <a:p>
            <a:pPr algn="just" eaLnBrk="1" hangingPunct="1">
              <a:lnSpc>
                <a:spcPct val="150000"/>
              </a:lnSpc>
              <a:spcBef>
                <a:spcPts val="900"/>
              </a:spcBef>
            </a:pPr>
            <a:r>
              <a:rPr lang="zh-TW" altLang="en-US" smtClean="0">
                <a:ea typeface="微軟正黑體" pitchFamily="34" charset="-120"/>
              </a:rPr>
              <a:t>按下確認後，轉檔完成記得儲存檔案，即完成保全設定。</a:t>
            </a:r>
          </a:p>
        </p:txBody>
      </p:sp>
      <p:sp>
        <p:nvSpPr>
          <p:cNvPr id="21507" name="投影片編號版面配置區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4DE4529-645A-4B25-80F5-E61D69317C21}" type="slidenum">
              <a:rPr lang="en-US" altLang="zh-TW" smtClean="0">
                <a:ea typeface="新細明體" pitchFamily="18" charset="-12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altLang="zh-TW" smtClean="0">
              <a:ea typeface="新細明體" pitchFamily="18" charset="-120"/>
            </a:endParaRPr>
          </a:p>
        </p:txBody>
      </p:sp>
      <p:sp>
        <p:nvSpPr>
          <p:cNvPr id="23556" name="標題 4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pPr eaLnBrk="1" hangingPunct="1"/>
            <a:r>
              <a:rPr lang="en-US" altLang="zh-TW" sz="4400" smtClean="0">
                <a:ea typeface="微軟正黑體" pitchFamily="34" charset="-120"/>
              </a:rPr>
              <a:t>PDF</a:t>
            </a:r>
            <a:r>
              <a:rPr lang="zh-TW" altLang="en-US" sz="4400" smtClean="0">
                <a:latin typeface="微軟正黑體" pitchFamily="34" charset="-120"/>
                <a:ea typeface="微軟正黑體" pitchFamily="34" charset="-120"/>
              </a:rPr>
              <a:t>檔案保全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21"/>
          <p:cNvSpPr>
            <a:spLocks noChangeArrowheads="1"/>
          </p:cNvSpPr>
          <p:nvPr/>
        </p:nvSpPr>
        <p:spPr bwMode="auto">
          <a:xfrm>
            <a:off x="9906000" y="2143125"/>
            <a:ext cx="385763" cy="287338"/>
          </a:xfrm>
          <a:prstGeom prst="ellipse">
            <a:avLst/>
          </a:prstGeom>
          <a:solidFill>
            <a:srgbClr val="FFFF00"/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marL="469900" indent="-469900">
              <a:defRPr/>
            </a:pPr>
            <a:r>
              <a:rPr kumimoji="0" lang="en-US" altLang="zh-TW">
                <a:solidFill>
                  <a:srgbClr val="FF0000"/>
                </a:solidFill>
                <a:latin typeface="Georgia" pitchFamily="18" charset="0"/>
                <a:ea typeface="新細明體" pitchFamily="18" charset="-120"/>
              </a:rPr>
              <a:t>4</a:t>
            </a:r>
          </a:p>
        </p:txBody>
      </p:sp>
      <p:sp>
        <p:nvSpPr>
          <p:cNvPr id="22538" name="投影片編號版面配置區 9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C0D48E1-249F-4F01-8CA0-7E058AC14EF0}" type="slidenum">
              <a:rPr lang="en-US" altLang="zh-TW" smtClean="0">
                <a:ea typeface="新細明體" pitchFamily="18" charset="-12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 altLang="zh-TW" smtClean="0">
              <a:ea typeface="新細明體" pitchFamily="18" charset="-120"/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4792662" cy="3382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5460" y="3446145"/>
            <a:ext cx="4000500" cy="3228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25520" y="1068368"/>
            <a:ext cx="6372200" cy="50050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Oval 21"/>
          <p:cNvSpPr>
            <a:spLocks noChangeArrowheads="1"/>
          </p:cNvSpPr>
          <p:nvPr/>
        </p:nvSpPr>
        <p:spPr bwMode="auto">
          <a:xfrm>
            <a:off x="5219700" y="2170113"/>
            <a:ext cx="901700" cy="760412"/>
          </a:xfrm>
          <a:prstGeom prst="ellipse">
            <a:avLst/>
          </a:prstGeom>
          <a:solidFill>
            <a:srgbClr val="FFFF00"/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marL="469900" indent="-469900">
              <a:defRPr/>
            </a:pPr>
            <a:r>
              <a:rPr kumimoji="0" lang="en-US" altLang="zh-TW" sz="3600" dirty="0">
                <a:solidFill>
                  <a:srgbClr val="FF0000"/>
                </a:solidFill>
                <a:ea typeface="新細明體" pitchFamily="18" charset="-120"/>
              </a:rPr>
              <a:t>3.</a:t>
            </a:r>
          </a:p>
        </p:txBody>
      </p:sp>
      <p:sp>
        <p:nvSpPr>
          <p:cNvPr id="21" name="Oval 21"/>
          <p:cNvSpPr>
            <a:spLocks noChangeArrowheads="1"/>
          </p:cNvSpPr>
          <p:nvPr/>
        </p:nvSpPr>
        <p:spPr bwMode="auto">
          <a:xfrm>
            <a:off x="4232593" y="3982085"/>
            <a:ext cx="901700" cy="760413"/>
          </a:xfrm>
          <a:prstGeom prst="ellipse">
            <a:avLst/>
          </a:prstGeom>
          <a:solidFill>
            <a:srgbClr val="FFFF00"/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marL="469900" indent="-469900">
              <a:defRPr/>
            </a:pPr>
            <a:r>
              <a:rPr kumimoji="0" lang="en-US" altLang="zh-TW" sz="3600" dirty="0">
                <a:solidFill>
                  <a:srgbClr val="FF0000"/>
                </a:solidFill>
                <a:ea typeface="新細明體" pitchFamily="18" charset="-120"/>
              </a:rPr>
              <a:t>2.</a:t>
            </a:r>
          </a:p>
        </p:txBody>
      </p:sp>
      <p:sp>
        <p:nvSpPr>
          <p:cNvPr id="20" name="Oval 21"/>
          <p:cNvSpPr>
            <a:spLocks noChangeArrowheads="1"/>
          </p:cNvSpPr>
          <p:nvPr/>
        </p:nvSpPr>
        <p:spPr bwMode="auto">
          <a:xfrm>
            <a:off x="4880293" y="198120"/>
            <a:ext cx="901700" cy="744538"/>
          </a:xfrm>
          <a:prstGeom prst="ellipse">
            <a:avLst/>
          </a:prstGeom>
          <a:solidFill>
            <a:srgbClr val="FFFF00"/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marL="469900" indent="-469900">
              <a:defRPr/>
            </a:pPr>
            <a:r>
              <a:rPr kumimoji="0" lang="en-US" altLang="zh-TW" sz="3200" dirty="0">
                <a:solidFill>
                  <a:srgbClr val="FF0000"/>
                </a:solidFill>
                <a:ea typeface="新細明體" pitchFamily="18" charset="-120"/>
              </a:rPr>
              <a:t>1.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標題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pPr eaLnBrk="1" hangingPunct="1">
              <a:defRPr/>
            </a:pPr>
            <a:r>
              <a:rPr lang="en-US" altLang="zh-TW" sz="4000" dirty="0" smtClean="0">
                <a:solidFill>
                  <a:schemeClr val="tx1">
                    <a:lumMod val="50000"/>
                  </a:schemeClr>
                </a:solidFill>
                <a:ea typeface="微軟正黑體" pitchFamily="34" charset="-120"/>
              </a:rPr>
              <a:t>PDF</a:t>
            </a:r>
            <a:r>
              <a:rPr lang="zh-TW" altLang="en-US" sz="4000" dirty="0" smtClean="0">
                <a:solidFill>
                  <a:schemeClr val="tx1">
                    <a:lumMod val="50000"/>
                  </a:schemeClr>
                </a:solidFill>
                <a:ea typeface="微軟正黑體" pitchFamily="34" charset="-120"/>
              </a:rPr>
              <a:t>檔案保全檢查事項</a:t>
            </a:r>
          </a:p>
        </p:txBody>
      </p:sp>
      <p:sp>
        <p:nvSpPr>
          <p:cNvPr id="25603" name="內容版面配置區 2"/>
          <p:cNvSpPr>
            <a:spLocks noGrp="1"/>
          </p:cNvSpPr>
          <p:nvPr>
            <p:ph sz="quarter" idx="1"/>
          </p:nvPr>
        </p:nvSpPr>
        <p:spPr>
          <a:xfrm>
            <a:off x="609600" y="1219200"/>
            <a:ext cx="10972800" cy="4937125"/>
          </a:xfrm>
        </p:spPr>
        <p:txBody>
          <a:bodyPr/>
          <a:lstStyle/>
          <a:p>
            <a:pPr eaLnBrk="1" hangingPunct="1"/>
            <a:r>
              <a:rPr lang="zh-TW" altLang="en-US" smtClean="0">
                <a:latin typeface="微軟正黑體" pitchFamily="34" charset="-120"/>
                <a:ea typeface="微軟正黑體" pitchFamily="34" charset="-120"/>
              </a:rPr>
              <a:t>點選</a:t>
            </a:r>
            <a:r>
              <a:rPr lang="zh-TW" altLang="en-US" u="sng" smtClean="0">
                <a:latin typeface="微軟正黑體" pitchFamily="34" charset="-120"/>
                <a:ea typeface="微軟正黑體" pitchFamily="34" charset="-120"/>
              </a:rPr>
              <a:t>顯示詳細資訊</a:t>
            </a:r>
            <a:r>
              <a:rPr lang="zh-TW" altLang="en-US" smtClean="0">
                <a:latin typeface="微軟正黑體" pitchFamily="34" charset="-120"/>
                <a:ea typeface="微軟正黑體" pitchFamily="34" charset="-120"/>
              </a:rPr>
              <a:t>→列印：</a:t>
            </a:r>
            <a:r>
              <a:rPr lang="zh-TW" altLang="en-US" u="sng" smtClean="0">
                <a:latin typeface="微軟正黑體" pitchFamily="34" charset="-120"/>
                <a:ea typeface="微軟正黑體" pitchFamily="34" charset="-120"/>
              </a:rPr>
              <a:t>高解析度</a:t>
            </a:r>
          </a:p>
        </p:txBody>
      </p:sp>
      <p:pic>
        <p:nvPicPr>
          <p:cNvPr id="2560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963" y="2133600"/>
            <a:ext cx="5184775" cy="40227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25605" name="圖片 5" descr="p_4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78500" y="2205038"/>
            <a:ext cx="5886450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圓角矩形 9"/>
          <p:cNvSpPr/>
          <p:nvPr/>
        </p:nvSpPr>
        <p:spPr>
          <a:xfrm>
            <a:off x="7151688" y="3357563"/>
            <a:ext cx="1249362" cy="21590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kumimoji="0" lang="zh-TW" altLang="en-US">
              <a:solidFill>
                <a:srgbClr val="FFFFFF"/>
              </a:solidFill>
              <a:ea typeface="新細明體" pitchFamily="18" charset="-120"/>
            </a:endParaRPr>
          </a:p>
        </p:txBody>
      </p:sp>
      <p:sp>
        <p:nvSpPr>
          <p:cNvPr id="11" name="圓角矩形 10"/>
          <p:cNvSpPr/>
          <p:nvPr/>
        </p:nvSpPr>
        <p:spPr>
          <a:xfrm>
            <a:off x="3983038" y="3068638"/>
            <a:ext cx="1249362" cy="28892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kumimoji="0" lang="zh-TW" altLang="en-US">
              <a:solidFill>
                <a:srgbClr val="FFFFFF"/>
              </a:solidFill>
              <a:ea typeface="新細明體" pitchFamily="18" charset="-120"/>
            </a:endParaRPr>
          </a:p>
        </p:txBody>
      </p:sp>
      <p:sp>
        <p:nvSpPr>
          <p:cNvPr id="16" name="向右箭號 15"/>
          <p:cNvSpPr/>
          <p:nvPr/>
        </p:nvSpPr>
        <p:spPr>
          <a:xfrm>
            <a:off x="4846638" y="3429000"/>
            <a:ext cx="1825625" cy="144463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kumimoji="0" lang="zh-TW" altLang="en-US">
              <a:solidFill>
                <a:srgbClr val="FFFFFF"/>
              </a:solidFill>
              <a:ea typeface="新細明體" pitchFamily="18" charset="-120"/>
            </a:endParaRPr>
          </a:p>
        </p:txBody>
      </p:sp>
      <p:sp>
        <p:nvSpPr>
          <p:cNvPr id="23561" name="投影片編號版面配置區 8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D4F7EC1-13D3-474A-B106-7253BE6965DF}" type="slidenum">
              <a:rPr lang="en-US" altLang="zh-TW" smtClean="0">
                <a:ea typeface="新細明體" pitchFamily="18" charset="-12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altLang="zh-TW" smtClean="0">
              <a:ea typeface="新細明體" pitchFamily="18" charset="-12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 l="10851" t="7222" r="10316" b="9241"/>
          <a:stretch>
            <a:fillRect/>
          </a:stretch>
        </p:blipFill>
        <p:spPr>
          <a:xfrm>
            <a:off x="1266825" y="1390650"/>
            <a:ext cx="8256588" cy="5467350"/>
          </a:xfrm>
        </p:spPr>
      </p:pic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t"/>
          <a:lstStyle/>
          <a:p>
            <a:pPr eaLnBrk="1" hangingPunct="1">
              <a:defRPr/>
            </a:pPr>
            <a:r>
              <a:rPr lang="zh-TW" altLang="en-US" sz="4000" dirty="0" smtClean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論文提交流程</a:t>
            </a:r>
            <a:r>
              <a:rPr lang="en-US" altLang="zh-TW" sz="4000" dirty="0" smtClean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—</a:t>
            </a:r>
            <a:r>
              <a:rPr lang="zh-TW" altLang="en-US" sz="4000" dirty="0" smtClean="0">
                <a:solidFill>
                  <a:schemeClr val="tx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淡江圖書館首頁</a:t>
            </a:r>
            <a:r>
              <a:rPr lang="en-US" altLang="zh-TW" dirty="0" smtClean="0">
                <a:solidFill>
                  <a:schemeClr val="tx1"/>
                </a:solidFill>
                <a:ea typeface="新細明體" pitchFamily="18" charset="-120"/>
              </a:rPr>
              <a:t/>
            </a:r>
            <a:br>
              <a:rPr lang="en-US" altLang="zh-TW" dirty="0" smtClean="0">
                <a:solidFill>
                  <a:schemeClr val="tx1"/>
                </a:solidFill>
                <a:ea typeface="新細明體" pitchFamily="18" charset="-120"/>
              </a:rPr>
            </a:br>
            <a:r>
              <a:rPr lang="en-US" altLang="zh-TW" sz="2200" dirty="0" smtClean="0">
                <a:solidFill>
                  <a:schemeClr val="tx1"/>
                </a:solidFill>
                <a:ea typeface="新細明體" pitchFamily="18" charset="-120"/>
              </a:rPr>
              <a:t>http://etds.lib.tku.edu.tw/main/index</a:t>
            </a:r>
            <a:endParaRPr lang="zh-TW" altLang="en-US" sz="2200" dirty="0" smtClean="0">
              <a:solidFill>
                <a:schemeClr val="tx1"/>
              </a:solidFill>
              <a:ea typeface="新細明體" pitchFamily="18" charset="-120"/>
            </a:endParaRPr>
          </a:p>
        </p:txBody>
      </p:sp>
      <p:sp>
        <p:nvSpPr>
          <p:cNvPr id="24580" name="投影片編號版面配置區 8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0E67E64-8C54-40CF-8BDC-F400ADB26214}" type="slidenum">
              <a:rPr lang="en-US" altLang="zh-TW" smtClean="0">
                <a:ea typeface="新細明體" pitchFamily="18" charset="-12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altLang="zh-TW" smtClean="0">
              <a:ea typeface="新細明體" pitchFamily="18" charset="-120"/>
            </a:endParaRPr>
          </a:p>
        </p:txBody>
      </p:sp>
      <p:grpSp>
        <p:nvGrpSpPr>
          <p:cNvPr id="26629" name="群組 7"/>
          <p:cNvGrpSpPr>
            <a:grpSpLocks/>
          </p:cNvGrpSpPr>
          <p:nvPr/>
        </p:nvGrpSpPr>
        <p:grpSpPr bwMode="auto">
          <a:xfrm>
            <a:off x="6740525" y="2860675"/>
            <a:ext cx="2101850" cy="1084263"/>
            <a:chOff x="7237503" y="4845823"/>
            <a:chExt cx="2101850" cy="1084262"/>
          </a:xfrm>
        </p:grpSpPr>
        <p:sp>
          <p:nvSpPr>
            <p:cNvPr id="6" name="矩形圖說文字 5"/>
            <p:cNvSpPr/>
            <p:nvPr/>
          </p:nvSpPr>
          <p:spPr>
            <a:xfrm>
              <a:off x="7237503" y="4845823"/>
              <a:ext cx="2101850" cy="1084262"/>
            </a:xfrm>
            <a:prstGeom prst="wedgeRectCallout">
              <a:avLst>
                <a:gd name="adj1" fmla="val -45692"/>
                <a:gd name="adj2" fmla="val 82982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TW" altLang="en-US"/>
            </a:p>
          </p:txBody>
        </p:sp>
        <p:sp>
          <p:nvSpPr>
            <p:cNvPr id="26631" name="文字方塊 6"/>
            <p:cNvSpPr txBox="1">
              <a:spLocks noChangeArrowheads="1"/>
            </p:cNvSpPr>
            <p:nvPr/>
          </p:nvSpPr>
          <p:spPr bwMode="auto">
            <a:xfrm>
              <a:off x="7315291" y="5015456"/>
              <a:ext cx="1998663" cy="5540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TW" altLang="en-US" sz="3000">
                  <a:solidFill>
                    <a:schemeClr val="bg1"/>
                  </a:solidFill>
                  <a:latin typeface="微軟正黑體" pitchFamily="34" charset="-120"/>
                  <a:ea typeface="微軟正黑體" pitchFamily="34" charset="-120"/>
                </a:rPr>
                <a:t>我在這裡！</a:t>
              </a: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投影片編號版面配置區 2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64E9AF34-DEDD-40F3-B6C0-9DE08583864E}" type="slidenum">
              <a:rPr lang="en-US" altLang="zh-TW" smtClean="0"/>
              <a:pPr>
                <a:defRPr/>
              </a:pPr>
              <a:t>5</a:t>
            </a:fld>
            <a:endParaRPr lang="en-US" altLang="zh-TW" smtClean="0"/>
          </a:p>
        </p:txBody>
      </p:sp>
      <p:sp>
        <p:nvSpPr>
          <p:cNvPr id="27651" name="內容版面配置區 2"/>
          <p:cNvSpPr>
            <a:spLocks noGrp="1"/>
          </p:cNvSpPr>
          <p:nvPr>
            <p:ph sz="quarter" idx="1"/>
          </p:nvPr>
        </p:nvSpPr>
        <p:spPr>
          <a:xfrm>
            <a:off x="609600" y="1219200"/>
            <a:ext cx="10972800" cy="4937125"/>
          </a:xfrm>
        </p:spPr>
        <p:txBody>
          <a:bodyPr/>
          <a:lstStyle/>
          <a:p>
            <a:endParaRPr lang="zh-TW" altLang="en-US" smtClean="0">
              <a:ea typeface="新細明體" pitchFamily="18" charset="-120"/>
            </a:endParaRPr>
          </a:p>
        </p:txBody>
      </p:sp>
      <p:grpSp>
        <p:nvGrpSpPr>
          <p:cNvPr id="27652" name="群組 3"/>
          <p:cNvGrpSpPr>
            <a:grpSpLocks/>
          </p:cNvGrpSpPr>
          <p:nvPr/>
        </p:nvGrpSpPr>
        <p:grpSpPr bwMode="auto">
          <a:xfrm>
            <a:off x="334963" y="0"/>
            <a:ext cx="11857037" cy="6858000"/>
            <a:chOff x="251520" y="0"/>
            <a:chExt cx="8892480" cy="6858000"/>
          </a:xfrm>
        </p:grpSpPr>
        <p:pic>
          <p:nvPicPr>
            <p:cNvPr id="27654" name="Picture 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547813" y="0"/>
              <a:ext cx="7596187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655" name="Rectangle 6"/>
            <p:cNvSpPr>
              <a:spLocks noChangeArrowheads="1"/>
            </p:cNvSpPr>
            <p:nvPr/>
          </p:nvSpPr>
          <p:spPr bwMode="auto">
            <a:xfrm>
              <a:off x="5364163" y="0"/>
              <a:ext cx="3529012" cy="3716338"/>
            </a:xfrm>
            <a:prstGeom prst="rect">
              <a:avLst/>
            </a:prstGeom>
            <a:noFill/>
            <a:ln w="57150">
              <a:solidFill>
                <a:srgbClr val="FF0000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7" name="圓角矩形圖說文字 6"/>
            <p:cNvSpPr/>
            <p:nvPr/>
          </p:nvSpPr>
          <p:spPr>
            <a:xfrm>
              <a:off x="251520" y="1484313"/>
              <a:ext cx="4105138" cy="1301750"/>
            </a:xfrm>
            <a:prstGeom prst="wedgeRoundRectCallout">
              <a:avLst>
                <a:gd name="adj1" fmla="val 68899"/>
                <a:gd name="adj2" fmla="val 15888"/>
                <a:gd name="adj3" fmla="val 16667"/>
              </a:avLst>
            </a:prstGeom>
            <a:solidFill>
              <a:srgbClr val="FFFF00"/>
            </a:solidFill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r>
                <a:rPr lang="zh-TW" altLang="en-US" sz="2400" dirty="0">
                  <a:solidFill>
                    <a:srgbClr val="0000FF"/>
                  </a:solidFill>
                  <a:latin typeface="微軟正黑體" pitchFamily="34" charset="-120"/>
                  <a:ea typeface="微軟正黑體" pitchFamily="34" charset="-120"/>
                </a:rPr>
                <a:t>提交論文後，先由系助理審核是否通過，才會收到授權書哦</a:t>
              </a:r>
              <a:r>
                <a:rPr lang="en-US" altLang="zh-TW" sz="2400" dirty="0">
                  <a:solidFill>
                    <a:srgbClr val="0000FF"/>
                  </a:solidFill>
                  <a:latin typeface="微軟正黑體" pitchFamily="34" charset="-120"/>
                  <a:ea typeface="微軟正黑體" pitchFamily="34" charset="-120"/>
                </a:rPr>
                <a:t>!</a:t>
              </a:r>
              <a:endParaRPr lang="zh-TW" altLang="en-US" sz="2400" dirty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</p:grp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3486150" cy="990600"/>
          </a:xfrm>
        </p:spPr>
        <p:txBody>
          <a:bodyPr/>
          <a:lstStyle/>
          <a:p>
            <a:pPr>
              <a:defRPr/>
            </a:pPr>
            <a:r>
              <a:rPr lang="zh-TW" altLang="en-US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itchFamily="34" charset="-120"/>
                <a:ea typeface="微軟正黑體" pitchFamily="34" charset="-120"/>
              </a:rPr>
              <a:t>提交流程</a:t>
            </a:r>
            <a:endParaRPr lang="zh-TW" altLang="en-US" dirty="0">
              <a:solidFill>
                <a:schemeClr val="tx1">
                  <a:lumMod val="50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103431377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2167F96A-C2ED-4D5B-8EFB-A18C6982D36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TS103431377</Template>
  <TotalTime>0</TotalTime>
  <Words>183</Words>
  <Application>Microsoft Office PowerPoint</Application>
  <PresentationFormat>自訂</PresentationFormat>
  <Paragraphs>22</Paragraphs>
  <Slides>5</Slides>
  <Notes>1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5</vt:i4>
      </vt:variant>
    </vt:vector>
  </HeadingPairs>
  <TitlesOfParts>
    <vt:vector size="6" baseType="lpstr">
      <vt:lpstr>TS103431377</vt:lpstr>
      <vt:lpstr>PDF檔案保全</vt:lpstr>
      <vt:lpstr>投影片 2</vt:lpstr>
      <vt:lpstr>PDF檔案保全檢查事項</vt:lpstr>
      <vt:lpstr>論文提交流程—淡江圖書館首頁 http://etds.lib.tku.edu.tw/main/index</vt:lpstr>
      <vt:lpstr>提交流程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2013-03-26T01:49:22Z</dcterms:created>
  <dcterms:modified xsi:type="dcterms:W3CDTF">2013-05-14T12:19:29Z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TC034313779991</vt:lpwstr>
  </property>
</Properties>
</file>