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9"/>
  </p:notesMasterIdLst>
  <p:handoutMasterIdLst>
    <p:handoutMasterId r:id="rId10"/>
  </p:handoutMasterIdLst>
  <p:sldIdLst>
    <p:sldId id="352" r:id="rId3"/>
    <p:sldId id="276" r:id="rId4"/>
    <p:sldId id="277" r:id="rId5"/>
    <p:sldId id="278" r:id="rId6"/>
    <p:sldId id="279" r:id="rId7"/>
    <p:sldId id="357" r:id="rId8"/>
  </p:sldIdLst>
  <p:sldSz cx="12192000" cy="6858000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</p:clrMru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876" autoAdjust="0"/>
    <p:restoredTop sz="94660"/>
  </p:normalViewPr>
  <p:slideViewPr>
    <p:cSldViewPr snapToGrid="0">
      <p:cViewPr varScale="1">
        <p:scale>
          <a:sx n="62" d="100"/>
          <a:sy n="62" d="100"/>
        </p:scale>
        <p:origin x="-90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88FD0F3-A17D-4C10-B190-2F35D0F20533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EBACC22-172C-46A2-9A5E-0767CD2E87F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D2CCBD7-F471-4A55-BB21-9FAC2B4B6DE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3488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7" rIns="91435" bIns="45717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35" tIns="45717" rIns="91435" bIns="45717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7E9158F-8D7C-411F-9A43-78C42EAC2FA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>
            <a:normAutofit/>
          </a:bodyPr>
          <a:lstStyle>
            <a:lvl1pPr algn="l"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19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32" name="Group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97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11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25" name="Picture Placeholder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5" name="Date Placeholder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3140A-3EEA-48DB-8F30-8C309DC58C5B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6" name="Footer Placeholder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7" name="Slide Number Placehold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FD53E-FE4E-4689-9748-D6CD3C4D175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7BC7F-2A2E-4452-9E93-489DEF790D36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13861-742A-439B-A094-33811F9DAAD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95313" y="781050"/>
            <a:ext cx="6434137" cy="5054600"/>
            <a:chOff x="5162444" y="781398"/>
            <a:chExt cx="6433398" cy="5053665"/>
          </a:xfrm>
        </p:grpSpPr>
        <p:sp>
          <p:nvSpPr>
            <p:cNvPr id="6" name="Freeform 42"/>
            <p:cNvSpPr>
              <a:spLocks/>
            </p:cNvSpPr>
            <p:nvPr/>
          </p:nvSpPr>
          <p:spPr bwMode="auto">
            <a:xfrm rot="16200000" flipV="1">
              <a:off x="3342718" y="3275693"/>
              <a:ext cx="3828342" cy="17460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 rot="16200000" flipV="1">
              <a:off x="9565004" y="3299501"/>
              <a:ext cx="3837865" cy="17461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17" name="Freeform 41"/>
              <p:cNvSpPr>
                <a:spLocks/>
              </p:cNvSpPr>
              <p:nvPr/>
            </p:nvSpPr>
            <p:spPr bwMode="auto">
              <a:xfrm rot="16200000" flipV="1">
                <a:off x="9392238" y="4188656"/>
                <a:ext cx="15872" cy="3086477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>
                  <a:latin typeface="+mn-lt"/>
                  <a:ea typeface="+mn-ea"/>
                </a:endParaRPr>
              </a:p>
            </p:txBody>
          </p:sp>
          <p:sp>
            <p:nvSpPr>
              <p:cNvPr id="18" name="Freeform 44"/>
              <p:cNvSpPr>
                <a:spLocks/>
              </p:cNvSpPr>
              <p:nvPr/>
            </p:nvSpPr>
            <p:spPr bwMode="auto">
              <a:xfrm rot="16200000" flipV="1">
                <a:off x="9367555" y="-651448"/>
                <a:ext cx="12698" cy="3033937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>
                  <a:latin typeface="+mn-lt"/>
                  <a:ea typeface="+mn-ea"/>
                </a:endParaRPr>
              </a:p>
            </p:txBody>
          </p:sp>
        </p:grpSp>
        <p:sp>
          <p:nvSpPr>
            <p:cNvPr id="9" name="Freeform 45"/>
            <p:cNvSpPr>
              <a:spLocks noEditPoints="1"/>
            </p:cNvSpPr>
            <p:nvPr/>
          </p:nvSpPr>
          <p:spPr bwMode="auto">
            <a:xfrm rot="16200000" flipV="1">
              <a:off x="5185477" y="5323170"/>
              <a:ext cx="477750" cy="523815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 rot="16200000" flipV="1">
              <a:off x="5197382" y="5323965"/>
              <a:ext cx="477749" cy="512704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 rot="16200000" flipV="1">
              <a:off x="11077601" y="5321583"/>
              <a:ext cx="507906" cy="51905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 rot="16200000" flipV="1">
              <a:off x="11092679" y="5320789"/>
              <a:ext cx="471401" cy="534926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 rot="16200000" flipV="1">
              <a:off x="11051408" y="771858"/>
              <a:ext cx="468226" cy="519052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50"/>
            <p:cNvSpPr>
              <a:spLocks noEditPoints="1"/>
            </p:cNvSpPr>
            <p:nvPr/>
          </p:nvSpPr>
          <p:spPr bwMode="auto">
            <a:xfrm rot="16200000" flipV="1">
              <a:off x="11044265" y="786937"/>
              <a:ext cx="468226" cy="488894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51"/>
            <p:cNvSpPr>
              <a:spLocks noEditPoints="1"/>
            </p:cNvSpPr>
            <p:nvPr/>
          </p:nvSpPr>
          <p:spPr bwMode="auto">
            <a:xfrm rot="16200000" flipV="1">
              <a:off x="5232300" y="721066"/>
              <a:ext cx="423785" cy="544449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2"/>
            <p:cNvSpPr>
              <a:spLocks noEditPoints="1"/>
            </p:cNvSpPr>
            <p:nvPr/>
          </p:nvSpPr>
          <p:spPr bwMode="auto">
            <a:xfrm rot="16200000" flipV="1">
              <a:off x="5241825" y="749637"/>
              <a:ext cx="428546" cy="492068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885CD-313C-49FB-BFF9-88FDD53D19BA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595A3-F749-4F92-A305-B8C94ADDF56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83FF-A779-415C-8395-3F9E060A78B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242D9-7E6D-4651-9601-5B965F5E42F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C6BA8-6510-45A9-B0A4-9C256BA99F8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C360C-2870-495E-A97B-CA0FADBD8FA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7F64F-3907-4CBC-8437-71B4246E1A9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DE264-564E-402E-AFAC-D0098D946A1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EA3F6-65F9-4A49-BBD3-897101CBDDB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65DC8-2020-4789-894A-C3BC1461131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D3DC-7DED-46FD-9A99-6565D8AE960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E5C33-6FA9-4831-97B9-9EF673C07E6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E52D9-E882-4177-A043-2D3669546C9A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43847-2DA4-4F19-9C2A-B9C9156D911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627B9-7F9A-4281-B1F5-253836207195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013A2-14A9-423A-839D-422A572385A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2" name="Date Placeholder 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A7476-BA93-41F2-A1EC-C7B9D9A39D27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33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4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CB048-2007-4D3D-8E1A-820BC34A7E1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21" name="Group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2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3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34" name="Group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78" name="Picture Placeholder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79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80" name="Picture Placeholder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7" name="Date Placeholder 5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97EE7-164A-46B8-8259-407C786595A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8" name="Footer Placeholder 6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9" name="Slide Number Placeholder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7F7F0-553D-4033-8AB2-1968102B6CA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5213" y="304800"/>
            <a:ext cx="10058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TW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5213" y="1752600"/>
            <a:ext cx="100584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3" y="6019800"/>
            <a:ext cx="1397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3BF05D-7932-4553-9BD9-4AB136E0A3A9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0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0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B358FF-CB86-427F-918B-35E06109F2F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79" r:id="rId2"/>
    <p:sldLayoutId id="2147483787" r:id="rId3"/>
    <p:sldLayoutId id="2147483780" r:id="rId4"/>
    <p:sldLayoutId id="2147483781" r:id="rId5"/>
    <p:sldLayoutId id="2147483782" r:id="rId6"/>
    <p:sldLayoutId id="2147483783" r:id="rId7"/>
    <p:sldLayoutId id="2147483788" r:id="rId8"/>
    <p:sldLayoutId id="2147483789" r:id="rId9"/>
    <p:sldLayoutId id="2147483790" r:id="rId10"/>
    <p:sldLayoutId id="2147483784" r:id="rId11"/>
    <p:sldLayoutId id="2147483791" r:id="rId12"/>
    <p:sldLayoutId id="2147483785" r:id="rId13"/>
    <p:sldLayoutId id="2147483792" r:id="rId14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4D290B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9pPr>
    </p:titleStyle>
    <p:bodyStyle>
      <a:lvl1pPr marL="346075" indent="-346075" algn="l" rtl="0" eaLnBrk="0" fontAlgn="base" hangingPunct="0">
        <a:spcBef>
          <a:spcPts val="18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ts val="12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ts val="8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 r="715" b="41935"/>
          <a:stretch>
            <a:fillRect/>
          </a:stretch>
        </p:blipFill>
        <p:spPr bwMode="auto">
          <a:xfrm>
            <a:off x="0" y="1124744"/>
            <a:ext cx="5867323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5418843" cy="122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360" y="4049688"/>
            <a:ext cx="4639547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3979" y="1268760"/>
            <a:ext cx="5765800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6107" y="3861048"/>
            <a:ext cx="46736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343" name="投影片編號版面配置區 2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448D8C5-5BCC-4CDF-8CD5-060A26B8A046}" type="slidenum">
              <a:rPr lang="en-US" altLang="zh-TW" smtClean="0"/>
              <a:pPr>
                <a:defRPr/>
              </a:pPr>
              <a:t>1</a:t>
            </a:fld>
            <a:endParaRPr lang="en-US" altLang="zh-TW" smtClean="0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609600" y="142875"/>
            <a:ext cx="10972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kumimoji="0" lang="en-US" altLang="zh-TW" sz="4000" dirty="0">
                <a:solidFill>
                  <a:schemeClr val="tx2"/>
                </a:solidFill>
                <a:latin typeface="+mj-lt"/>
                <a:ea typeface="微軟正黑體" pitchFamily="34" charset="-120"/>
              </a:rPr>
              <a:t>word</a:t>
            </a:r>
            <a:r>
              <a:rPr kumimoji="0" lang="zh-TW" altLang="en-US" sz="4000" dirty="0">
                <a:solidFill>
                  <a:schemeClr val="tx2"/>
                </a:solidFill>
                <a:latin typeface="+mj-lt"/>
                <a:ea typeface="微軟正黑體" pitchFamily="34" charset="-120"/>
              </a:rPr>
              <a:t>檔加入浮水印</a:t>
            </a:r>
          </a:p>
        </p:txBody>
      </p:sp>
      <p:sp>
        <p:nvSpPr>
          <p:cNvPr id="17417" name="文字方塊 16"/>
          <p:cNvSpPr txBox="1">
            <a:spLocks noChangeArrowheads="1"/>
          </p:cNvSpPr>
          <p:nvPr/>
        </p:nvSpPr>
        <p:spPr bwMode="auto">
          <a:xfrm>
            <a:off x="2159000" y="1773238"/>
            <a:ext cx="768350" cy="3683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1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7418" name="文字方塊 20"/>
          <p:cNvSpPr txBox="1">
            <a:spLocks noChangeArrowheads="1"/>
          </p:cNvSpPr>
          <p:nvPr/>
        </p:nvSpPr>
        <p:spPr bwMode="auto">
          <a:xfrm>
            <a:off x="4751388" y="2060575"/>
            <a:ext cx="768350" cy="377825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2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7419" name="文字方塊 21"/>
          <p:cNvSpPr txBox="1">
            <a:spLocks noChangeArrowheads="1"/>
          </p:cNvSpPr>
          <p:nvPr/>
        </p:nvSpPr>
        <p:spPr bwMode="auto">
          <a:xfrm>
            <a:off x="2351088" y="3357563"/>
            <a:ext cx="768350" cy="3683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3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7420" name="文字方塊 22"/>
          <p:cNvSpPr txBox="1">
            <a:spLocks noChangeArrowheads="1"/>
          </p:cNvSpPr>
          <p:nvPr/>
        </p:nvSpPr>
        <p:spPr bwMode="auto">
          <a:xfrm>
            <a:off x="2063750" y="5300663"/>
            <a:ext cx="768350" cy="369887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4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7421" name="文字方塊 23"/>
          <p:cNvSpPr txBox="1">
            <a:spLocks noChangeArrowheads="1"/>
          </p:cNvSpPr>
          <p:nvPr/>
        </p:nvSpPr>
        <p:spPr bwMode="auto">
          <a:xfrm>
            <a:off x="7824788" y="3213100"/>
            <a:ext cx="766762" cy="36988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5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7422" name="文字方塊 24"/>
          <p:cNvSpPr txBox="1">
            <a:spLocks noChangeArrowheads="1"/>
          </p:cNvSpPr>
          <p:nvPr/>
        </p:nvSpPr>
        <p:spPr bwMode="auto">
          <a:xfrm>
            <a:off x="8591550" y="5876925"/>
            <a:ext cx="768350" cy="36988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6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48525" y="1773238"/>
            <a:ext cx="1919288" cy="1295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pitchFamily="18" charset="-120"/>
              </a:rPr>
              <a:t>Word  </a:t>
            </a:r>
            <a:r>
              <a:rPr lang="zh-TW" alt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pitchFamily="18" charset="-120"/>
              </a:rPr>
              <a:t>轉 </a:t>
            </a:r>
            <a:r>
              <a:rPr lang="en-US" altLang="zh-TW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pitchFamily="18" charset="-120"/>
              </a:rPr>
              <a:t>PDF</a:t>
            </a:r>
            <a:endParaRPr lang="zh-TW" altLang="en-US" sz="400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ea typeface="新細明體" pitchFamily="18" charset="-12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19138" y="1268413"/>
            <a:ext cx="10909300" cy="3157537"/>
          </a:xfrm>
        </p:spPr>
        <p:txBody>
          <a:bodyPr rtlCol="0">
            <a:normAutofit/>
          </a:bodyPr>
          <a:lstStyle/>
          <a:p>
            <a:pPr marL="347472" indent="-347472" algn="just" eaLnBrk="1" fontAlgn="auto" hangingPunct="1">
              <a:spcBef>
                <a:spcPts val="900"/>
              </a:spcBef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zh-TW" altLang="en-US" dirty="0" smtClean="0">
                <a:ea typeface="微軟正黑體" pitchFamily="34" charset="-120"/>
              </a:rPr>
              <a:t>使用</a:t>
            </a:r>
            <a:r>
              <a:rPr lang="en-US" altLang="en-US" dirty="0" smtClean="0">
                <a:ea typeface="微軟正黑體" pitchFamily="34" charset="-120"/>
              </a:rPr>
              <a:t>Adobe Acrobat </a:t>
            </a:r>
            <a:r>
              <a:rPr lang="zh-TW" altLang="en-US" dirty="0" smtClean="0">
                <a:ea typeface="微軟正黑體" pitchFamily="34" charset="-120"/>
              </a:rPr>
              <a:t>軟體</a:t>
            </a:r>
            <a:endParaRPr lang="en-US" altLang="zh-TW" dirty="0" smtClean="0">
              <a:ea typeface="微軟正黑體" pitchFamily="34" charset="-120"/>
            </a:endParaRPr>
          </a:p>
          <a:p>
            <a:pPr marL="457200" indent="-457200" algn="just" eaLnBrk="1" fontAlgn="auto" hangingPunct="1">
              <a:spcBef>
                <a:spcPts val="900"/>
              </a:spcBef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ea typeface="微軟正黑體" pitchFamily="34" charset="-120"/>
              </a:rPr>
              <a:t>開啟</a:t>
            </a:r>
            <a:r>
              <a:rPr lang="en-US" altLang="en-US" dirty="0" smtClean="0">
                <a:ea typeface="微軟正黑體" pitchFamily="34" charset="-120"/>
              </a:rPr>
              <a:t>word</a:t>
            </a:r>
            <a:r>
              <a:rPr lang="zh-TW" altLang="en-US" dirty="0" smtClean="0">
                <a:ea typeface="微軟正黑體" pitchFamily="34" charset="-120"/>
              </a:rPr>
              <a:t>，選擇</a:t>
            </a:r>
            <a:r>
              <a:rPr lang="en-US" altLang="zh-TW" dirty="0" smtClean="0">
                <a:ea typeface="微軟正黑體" pitchFamily="34" charset="-120"/>
              </a:rPr>
              <a:t>:</a:t>
            </a:r>
            <a:r>
              <a:rPr lang="zh-TW" altLang="en-US" dirty="0" smtClean="0">
                <a:ea typeface="微軟正黑體" pitchFamily="34" charset="-120"/>
              </a:rPr>
              <a:t>檔案→列印</a:t>
            </a:r>
            <a:endParaRPr lang="en-US" altLang="zh-TW" dirty="0" smtClean="0">
              <a:ea typeface="微軟正黑體" pitchFamily="34" charset="-120"/>
            </a:endParaRPr>
          </a:p>
          <a:p>
            <a:pPr marL="457200" indent="-457200" algn="just" eaLnBrk="1" fontAlgn="auto" hangingPunct="1">
              <a:spcBef>
                <a:spcPts val="900"/>
              </a:spcBef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ea typeface="微軟正黑體" pitchFamily="34" charset="-120"/>
              </a:rPr>
              <a:t>印表機名稱選擇</a:t>
            </a:r>
            <a:r>
              <a:rPr lang="en-US" altLang="en-US" dirty="0" smtClean="0">
                <a:ea typeface="微軟正黑體" pitchFamily="34" charset="-120"/>
              </a:rPr>
              <a:t>Adobe PDF</a:t>
            </a:r>
          </a:p>
          <a:p>
            <a:pPr marL="457200" indent="-457200" algn="just" eaLnBrk="1" fontAlgn="auto" hangingPunct="1">
              <a:spcBef>
                <a:spcPts val="900"/>
              </a:spcBef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ea typeface="微軟正黑體" pitchFamily="34" charset="-120"/>
              </a:rPr>
              <a:t>另存新檔</a:t>
            </a:r>
            <a:r>
              <a:rPr lang="en-US" altLang="zh-TW" dirty="0" smtClean="0">
                <a:ea typeface="微軟正黑體" pitchFamily="34" charset="-120"/>
              </a:rPr>
              <a:t> </a:t>
            </a:r>
            <a:endParaRPr lang="zh-TW" altLang="en-US" dirty="0" smtClean="0">
              <a:ea typeface="微軟正黑體" pitchFamily="34" charset="-120"/>
            </a:endParaRPr>
          </a:p>
        </p:txBody>
      </p:sp>
      <p:grpSp>
        <p:nvGrpSpPr>
          <p:cNvPr id="14340" name="群組 8"/>
          <p:cNvGrpSpPr>
            <a:grpSpLocks/>
          </p:cNvGrpSpPr>
          <p:nvPr/>
        </p:nvGrpSpPr>
        <p:grpSpPr bwMode="auto">
          <a:xfrm>
            <a:off x="792163" y="3200400"/>
            <a:ext cx="9671050" cy="3292475"/>
            <a:chOff x="714348" y="3214684"/>
            <a:chExt cx="8501122" cy="3680601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48" y="3251836"/>
              <a:ext cx="5357850" cy="36061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00528" y="3214684"/>
              <a:ext cx="5214942" cy="36806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" name="Oval 21"/>
          <p:cNvSpPr>
            <a:spLocks noChangeArrowheads="1"/>
          </p:cNvSpPr>
          <p:nvPr/>
        </p:nvSpPr>
        <p:spPr bwMode="auto">
          <a:xfrm>
            <a:off x="3810000" y="4714875"/>
            <a:ext cx="644525" cy="576263"/>
          </a:xfrm>
          <a:prstGeom prst="ellipse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469900" indent="-469900">
              <a:defRPr/>
            </a:pPr>
            <a:r>
              <a:rPr kumimoji="0" lang="en-US" altLang="zh-TW" sz="2400" dirty="0">
                <a:solidFill>
                  <a:srgbClr val="FF0000"/>
                </a:solidFill>
                <a:ea typeface="新細明體" pitchFamily="18" charset="-120"/>
              </a:rPr>
              <a:t>1</a:t>
            </a:r>
          </a:p>
        </p:txBody>
      </p:sp>
      <p:sp>
        <p:nvSpPr>
          <p:cNvPr id="11" name="Oval 22"/>
          <p:cNvSpPr>
            <a:spLocks noChangeArrowheads="1"/>
          </p:cNvSpPr>
          <p:nvPr/>
        </p:nvSpPr>
        <p:spPr bwMode="auto">
          <a:xfrm>
            <a:off x="10313988" y="3170238"/>
            <a:ext cx="671512" cy="592137"/>
          </a:xfrm>
          <a:prstGeom prst="ellipse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469900" indent="-469900">
              <a:defRPr/>
            </a:pPr>
            <a:r>
              <a:rPr kumimoji="0" lang="en-US" altLang="zh-TW" sz="2400" dirty="0">
                <a:solidFill>
                  <a:srgbClr val="FF0000"/>
                </a:solidFill>
                <a:ea typeface="新細明體" pitchFamily="18" charset="-120"/>
              </a:rPr>
              <a:t>2</a:t>
            </a:r>
          </a:p>
        </p:txBody>
      </p:sp>
      <p:sp>
        <p:nvSpPr>
          <p:cNvPr id="16391" name="投影片編號版面配置區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A69733-98E4-442E-A1AE-9D92CB274956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TW" smtClean="0">
              <a:ea typeface="新細明體" pitchFamily="18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812800" y="157163"/>
            <a:ext cx="10871200" cy="985837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4000" b="1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多個</a:t>
            </a:r>
            <a:r>
              <a:rPr lang="en-US" altLang="zh-TW" sz="4000" b="1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Word</a:t>
            </a:r>
            <a:r>
              <a:rPr lang="zh-TW" altLang="en-US" sz="4000" b="1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檔合併成一個</a:t>
            </a:r>
            <a:r>
              <a:rPr lang="en-US" altLang="zh-TW" sz="4000" b="1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PDF</a:t>
            </a:r>
            <a:r>
              <a:rPr lang="zh-TW" altLang="en-US" sz="4000" b="1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檔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719138" y="2060575"/>
            <a:ext cx="10909300" cy="3240088"/>
          </a:xfrm>
        </p:spPr>
        <p:txBody>
          <a:bodyPr rtlCol="0">
            <a:normAutofit fontScale="92500" lnSpcReduction="10000"/>
          </a:bodyPr>
          <a:lstStyle/>
          <a:p>
            <a:pPr marL="347472" indent="-347472" algn="just" eaLnBrk="1" fontAlgn="auto" hangingPunct="1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  <a:defRPr/>
            </a:pPr>
            <a:r>
              <a:rPr lang="zh-TW" altLang="en-US" sz="2800" dirty="0" smtClean="0">
                <a:ea typeface="微軟正黑體" pitchFamily="34" charset="-120"/>
              </a:rPr>
              <a:t>若論文有多個</a:t>
            </a:r>
            <a:r>
              <a:rPr lang="en-US" altLang="zh-TW" sz="2800" dirty="0" smtClean="0">
                <a:ea typeface="微軟正黑體" pitchFamily="34" charset="-120"/>
              </a:rPr>
              <a:t>Word </a:t>
            </a:r>
            <a:r>
              <a:rPr lang="zh-TW" altLang="en-US" sz="2800" dirty="0" smtClean="0">
                <a:ea typeface="微軟正黑體" pitchFamily="34" charset="-120"/>
              </a:rPr>
              <a:t>檔案</a:t>
            </a:r>
            <a:r>
              <a:rPr lang="en-US" altLang="zh-TW" sz="2800" dirty="0" smtClean="0">
                <a:ea typeface="微軟正黑體" pitchFamily="34" charset="-120"/>
              </a:rPr>
              <a:t>(</a:t>
            </a:r>
            <a:r>
              <a:rPr lang="zh-TW" altLang="en-US" sz="2800" dirty="0" smtClean="0">
                <a:ea typeface="微軟正黑體" pitchFamily="34" charset="-120"/>
              </a:rPr>
              <a:t>如第一章、第二章</a:t>
            </a:r>
            <a:r>
              <a:rPr lang="en-US" altLang="zh-TW" sz="2800" dirty="0" smtClean="0">
                <a:ea typeface="微軟正黑體" pitchFamily="34" charset="-120"/>
              </a:rPr>
              <a:t>…)</a:t>
            </a:r>
            <a:r>
              <a:rPr lang="zh-TW" altLang="en-US" sz="2800" dirty="0" smtClean="0">
                <a:ea typeface="微軟正黑體" pitchFamily="34" charset="-120"/>
              </a:rPr>
              <a:t>，請在轉檔前，確認各檔案</a:t>
            </a:r>
            <a:r>
              <a:rPr lang="zh-TW" altLang="en-US" sz="2800" b="1" u="sng" dirty="0" smtClean="0">
                <a:solidFill>
                  <a:srgbClr val="0033CC"/>
                </a:solidFill>
                <a:ea typeface="微軟正黑體" pitchFamily="34" charset="-120"/>
              </a:rPr>
              <a:t>頁碼</a:t>
            </a:r>
            <a:r>
              <a:rPr lang="zh-TW" altLang="en-US" sz="2800" dirty="0" smtClean="0">
                <a:ea typeface="微軟正黑體" pitchFamily="34" charset="-120"/>
              </a:rPr>
              <a:t>無誤，再進行</a:t>
            </a:r>
            <a:r>
              <a:rPr lang="en-US" altLang="zh-TW" sz="2800" dirty="0" smtClean="0">
                <a:ea typeface="微軟正黑體" pitchFamily="34" charset="-120"/>
              </a:rPr>
              <a:t>PDF </a:t>
            </a:r>
            <a:r>
              <a:rPr lang="zh-TW" altLang="en-US" sz="2800" dirty="0" smtClean="0">
                <a:ea typeface="微軟正黑體" pitchFamily="34" charset="-120"/>
              </a:rPr>
              <a:t>轉檔。</a:t>
            </a:r>
            <a:endParaRPr lang="en-US" altLang="zh-TW" sz="2800" dirty="0" smtClean="0">
              <a:ea typeface="微軟正黑體" pitchFamily="34" charset="-120"/>
            </a:endParaRPr>
          </a:p>
          <a:p>
            <a:pPr marL="347472" indent="-347472" algn="just" eaLnBrk="1" fontAlgn="auto" hangingPunct="1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  <a:defRPr/>
            </a:pPr>
            <a:endParaRPr lang="zh-TW" altLang="en-US" sz="2800" dirty="0" smtClean="0">
              <a:latin typeface="Candara" pitchFamily="34" charset="0"/>
              <a:ea typeface="標楷體" pitchFamily="65" charset="-120"/>
            </a:endParaRPr>
          </a:p>
          <a:p>
            <a:pPr marL="347472" indent="-347472" algn="just" eaLnBrk="1" fontAlgn="auto" hangingPunct="1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  <a:defRPr/>
            </a:pPr>
            <a:r>
              <a:rPr lang="zh-TW" altLang="en-US" sz="2800" dirty="0" smtClean="0">
                <a:ea typeface="微軟正黑體" pitchFamily="34" charset="-120"/>
              </a:rPr>
              <a:t>除內文外，別忘了也將封面、目錄、各章節、圖檔、參考文獻等合併在</a:t>
            </a:r>
            <a:r>
              <a:rPr lang="zh-TW" altLang="en-US" sz="2800" b="1" u="sng" dirty="0" smtClean="0">
                <a:solidFill>
                  <a:srgbClr val="0033CC"/>
                </a:solidFill>
                <a:ea typeface="微軟正黑體" pitchFamily="34" charset="-120"/>
              </a:rPr>
              <a:t>一個</a:t>
            </a:r>
            <a:r>
              <a:rPr lang="zh-TW" altLang="en-US" sz="2800" dirty="0" smtClean="0">
                <a:ea typeface="微軟正黑體" pitchFamily="34" charset="-120"/>
              </a:rPr>
              <a:t>檔案中，以方便轉檔。</a:t>
            </a:r>
            <a:endParaRPr lang="en-US" altLang="zh-TW" sz="2800" dirty="0" smtClean="0">
              <a:ea typeface="微軟正黑體" pitchFamily="34" charset="-120"/>
            </a:endParaRPr>
          </a:p>
        </p:txBody>
      </p:sp>
      <p:sp>
        <p:nvSpPr>
          <p:cNvPr id="17412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A3AE4F-C699-4091-A872-8A59C2D5034B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TW" smtClean="0">
              <a:ea typeface="新細明體" pitchFamily="18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034" y="57170"/>
            <a:ext cx="8481484" cy="608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 l="1933" t="12632" r="1396"/>
          <a:stretch>
            <a:fillRect/>
          </a:stretch>
        </p:blipFill>
        <p:spPr bwMode="auto">
          <a:xfrm>
            <a:off x="1714512" y="2138874"/>
            <a:ext cx="7429509" cy="4290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 l="983" t="12710" r="2665"/>
          <a:stretch>
            <a:fillRect/>
          </a:stretch>
        </p:blipFill>
        <p:spPr bwMode="auto">
          <a:xfrm>
            <a:off x="5429246" y="2877908"/>
            <a:ext cx="6597361" cy="3837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橢圓 7"/>
          <p:cNvSpPr/>
          <p:nvPr/>
        </p:nvSpPr>
        <p:spPr>
          <a:xfrm>
            <a:off x="8491538" y="1665288"/>
            <a:ext cx="666750" cy="50006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kumimoji="0" lang="en-US" altLang="zh-TW" sz="2400">
                <a:solidFill>
                  <a:srgbClr val="FF0000"/>
                </a:solidFill>
                <a:ea typeface="新細明體" pitchFamily="18" charset="-120"/>
                <a:cs typeface="Aharoni" pitchFamily="2" charset="-79"/>
              </a:rPr>
              <a:t>1</a:t>
            </a:r>
            <a:endParaRPr kumimoji="0" lang="zh-TW" altLang="en-US" sz="2400">
              <a:solidFill>
                <a:srgbClr val="FF0000"/>
              </a:solidFill>
              <a:ea typeface="新細明體" pitchFamily="18" charset="-120"/>
              <a:cs typeface="Aharoni" pitchFamily="2" charset="-79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3619500" y="2286000"/>
            <a:ext cx="666750" cy="50006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kumimoji="0" lang="en-US" altLang="zh-TW" sz="2400">
                <a:solidFill>
                  <a:srgbClr val="FF0000"/>
                </a:solidFill>
                <a:ea typeface="新細明體" pitchFamily="18" charset="-120"/>
                <a:cs typeface="Aharoni" pitchFamily="2" charset="-79"/>
              </a:rPr>
              <a:t>2</a:t>
            </a:r>
            <a:endParaRPr kumimoji="0" lang="zh-TW" altLang="en-US" sz="2400">
              <a:solidFill>
                <a:srgbClr val="FF0000"/>
              </a:solidFill>
              <a:ea typeface="新細明體" pitchFamily="18" charset="-120"/>
              <a:cs typeface="Aharoni" pitchFamily="2" charset="-79"/>
            </a:endParaRPr>
          </a:p>
        </p:txBody>
      </p:sp>
      <p:sp>
        <p:nvSpPr>
          <p:cNvPr id="10" name="橢圓 9"/>
          <p:cNvSpPr/>
          <p:nvPr/>
        </p:nvSpPr>
        <p:spPr>
          <a:xfrm>
            <a:off x="10134600" y="5307013"/>
            <a:ext cx="747713" cy="69532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kumimoji="0" lang="en-US" altLang="zh-TW" sz="2800" dirty="0">
                <a:solidFill>
                  <a:srgbClr val="FF0000"/>
                </a:solidFill>
                <a:ea typeface="新細明體" pitchFamily="18" charset="-120"/>
                <a:cs typeface="Aharoni" pitchFamily="2" charset="-79"/>
              </a:rPr>
              <a:t>3</a:t>
            </a:r>
            <a:endParaRPr kumimoji="0" lang="zh-TW" altLang="en-US" sz="2800" dirty="0">
              <a:solidFill>
                <a:srgbClr val="FF0000"/>
              </a:solidFill>
              <a:ea typeface="新細明體" pitchFamily="18" charset="-120"/>
              <a:cs typeface="Aharoni" pitchFamily="2" charset="-79"/>
            </a:endParaRPr>
          </a:p>
        </p:txBody>
      </p:sp>
      <p:sp>
        <p:nvSpPr>
          <p:cNvPr id="18440" name="投影片編號版面配置區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40368E-FB9F-4374-916D-5A50C461E5A8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TW" smtClean="0">
              <a:ea typeface="新細明體" pitchFamily="18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76888" y="1828800"/>
            <a:ext cx="2922587" cy="4191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1814513" y="2368550"/>
            <a:ext cx="1212850" cy="482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5518150" y="5905500"/>
            <a:ext cx="2501900" cy="3952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0598150" y="6253163"/>
            <a:ext cx="989013" cy="3952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Word</a:t>
            </a:r>
            <a:r>
              <a:rPr lang="zh-TW" altLang="en-US" sz="4000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轉</a:t>
            </a:r>
            <a:r>
              <a:rPr lang="en-US" altLang="zh-TW" sz="4000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PDF</a:t>
            </a:r>
            <a:r>
              <a:rPr lang="zh-TW" altLang="en-US" sz="4000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後的注意事項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76225" y="1806575"/>
            <a:ext cx="6319838" cy="3589338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spcBef>
                <a:spcPts val="900"/>
              </a:spcBef>
            </a:pPr>
            <a:r>
              <a:rPr lang="zh-TW" altLang="en-US" sz="2800" smtClean="0">
                <a:ea typeface="微軟正黑體" pitchFamily="34" charset="-120"/>
              </a:rPr>
              <a:t>檔案可否正常</a:t>
            </a:r>
            <a:r>
              <a:rPr lang="zh-TW" altLang="en-US" sz="2800" u="sng" smtClean="0">
                <a:solidFill>
                  <a:srgbClr val="0033CC"/>
                </a:solidFill>
                <a:ea typeface="微軟正黑體" pitchFamily="34" charset="-120"/>
              </a:rPr>
              <a:t>開啟</a:t>
            </a:r>
            <a:r>
              <a:rPr lang="zh-TW" altLang="en-US" sz="2800" smtClean="0">
                <a:ea typeface="微軟正黑體" pitchFamily="34" charset="-120"/>
              </a:rPr>
              <a:t>？</a:t>
            </a:r>
          </a:p>
          <a:p>
            <a:pPr algn="just" eaLnBrk="1" hangingPunct="1">
              <a:lnSpc>
                <a:spcPct val="150000"/>
              </a:lnSpc>
              <a:spcBef>
                <a:spcPts val="900"/>
              </a:spcBef>
            </a:pPr>
            <a:r>
              <a:rPr lang="zh-TW" altLang="en-US" sz="2800" smtClean="0">
                <a:ea typeface="微軟正黑體" pitchFamily="34" charset="-120"/>
              </a:rPr>
              <a:t>整篇論文是否都轉成</a:t>
            </a:r>
            <a:r>
              <a:rPr lang="zh-TW" altLang="en-US" sz="2800" u="sng" smtClean="0">
                <a:solidFill>
                  <a:srgbClr val="0033CC"/>
                </a:solidFill>
                <a:ea typeface="微軟正黑體" pitchFamily="34" charset="-120"/>
              </a:rPr>
              <a:t>一個</a:t>
            </a:r>
            <a:r>
              <a:rPr lang="en-US" altLang="zh-TW" sz="2800" smtClean="0">
                <a:ea typeface="微軟正黑體" pitchFamily="34" charset="-120"/>
              </a:rPr>
              <a:t>PDF</a:t>
            </a:r>
            <a:r>
              <a:rPr lang="zh-TW" altLang="en-US" sz="2800" smtClean="0">
                <a:ea typeface="微軟正黑體" pitchFamily="34" charset="-120"/>
              </a:rPr>
              <a:t>檔？</a:t>
            </a:r>
            <a:endParaRPr lang="en-US" altLang="zh-TW" sz="2800" smtClean="0">
              <a:ea typeface="微軟正黑體" pitchFamily="34" charset="-120"/>
            </a:endParaRPr>
          </a:p>
          <a:p>
            <a:pPr algn="just" eaLnBrk="1" hangingPunct="1">
              <a:lnSpc>
                <a:spcPct val="150000"/>
              </a:lnSpc>
              <a:spcBef>
                <a:spcPts val="900"/>
              </a:spcBef>
            </a:pPr>
            <a:r>
              <a:rPr lang="zh-TW" altLang="en-US" sz="2800" smtClean="0">
                <a:ea typeface="微軟正黑體" pitchFamily="34" charset="-120"/>
              </a:rPr>
              <a:t>文字是否出現</a:t>
            </a:r>
            <a:r>
              <a:rPr lang="zh-TW" altLang="en-US" sz="2800" u="sng" smtClean="0">
                <a:solidFill>
                  <a:srgbClr val="0033CC"/>
                </a:solidFill>
                <a:ea typeface="微軟正黑體" pitchFamily="34" charset="-120"/>
              </a:rPr>
              <a:t>亂碼</a:t>
            </a:r>
            <a:r>
              <a:rPr lang="zh-TW" altLang="en-US" sz="2800" smtClean="0">
                <a:ea typeface="微軟正黑體" pitchFamily="34" charset="-120"/>
              </a:rPr>
              <a:t>？</a:t>
            </a:r>
            <a:endParaRPr lang="en-US" altLang="zh-TW" sz="2800" smtClean="0">
              <a:ea typeface="微軟正黑體" pitchFamily="34" charset="-120"/>
            </a:endParaRPr>
          </a:p>
          <a:p>
            <a:pPr algn="just" eaLnBrk="1" hangingPunct="1">
              <a:lnSpc>
                <a:spcPct val="150000"/>
              </a:lnSpc>
              <a:spcBef>
                <a:spcPts val="900"/>
              </a:spcBef>
            </a:pPr>
            <a:r>
              <a:rPr lang="zh-TW" altLang="en-US" sz="2800" smtClean="0">
                <a:ea typeface="微軟正黑體" pitchFamily="34" charset="-120"/>
              </a:rPr>
              <a:t>各章節的起迄</a:t>
            </a:r>
            <a:r>
              <a:rPr lang="zh-TW" altLang="en-US" sz="2800" u="sng" smtClean="0">
                <a:solidFill>
                  <a:srgbClr val="0000FF"/>
                </a:solidFill>
                <a:ea typeface="微軟正黑體" pitchFamily="34" charset="-120"/>
              </a:rPr>
              <a:t>頁數</a:t>
            </a:r>
            <a:r>
              <a:rPr lang="zh-TW" altLang="en-US" sz="2800" smtClean="0">
                <a:ea typeface="微軟正黑體" pitchFamily="34" charset="-120"/>
              </a:rPr>
              <a:t>與</a:t>
            </a:r>
            <a:r>
              <a:rPr lang="zh-TW" altLang="en-US" sz="2800" u="sng" smtClean="0">
                <a:solidFill>
                  <a:srgbClr val="0000FF"/>
                </a:solidFill>
                <a:ea typeface="微軟正黑體" pitchFamily="34" charset="-120"/>
              </a:rPr>
              <a:t>目錄</a:t>
            </a:r>
            <a:r>
              <a:rPr lang="zh-TW" altLang="en-US" sz="2800" smtClean="0">
                <a:ea typeface="微軟正黑體" pitchFamily="34" charset="-120"/>
              </a:rPr>
              <a:t>是否相同？</a:t>
            </a:r>
          </a:p>
        </p:txBody>
      </p:sp>
      <p:sp>
        <p:nvSpPr>
          <p:cNvPr id="1946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4140E9-0236-4B09-8D99-6700E3CE9B44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TW" smtClean="0">
              <a:ea typeface="新細明體" pitchFamily="18" charset="-120"/>
            </a:endParaRPr>
          </a:p>
        </p:txBody>
      </p:sp>
      <p:pic>
        <p:nvPicPr>
          <p:cNvPr id="6" name="圖片 5" descr="graduation-jubil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76061" y="2293620"/>
            <a:ext cx="3126922" cy="26920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編號版面配置區 2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401A68D-CEA5-428B-8F26-1230FABB2C6C}" type="slidenum">
              <a:rPr lang="en-US" altLang="zh-TW" smtClean="0"/>
              <a:pPr>
                <a:defRPr/>
              </a:pPr>
              <a:t>6</a:t>
            </a:fld>
            <a:endParaRPr lang="en-US" altLang="zh-TW" smtClean="0"/>
          </a:p>
        </p:txBody>
      </p:sp>
      <p:sp>
        <p:nvSpPr>
          <p:cNvPr id="18435" name="內容版面配置區 2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9563" cy="4937125"/>
          </a:xfrm>
        </p:spPr>
        <p:txBody>
          <a:bodyPr/>
          <a:lstStyle/>
          <a:p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18436" name="內容版面配置區 3"/>
          <p:cNvSpPr>
            <a:spLocks noGrp="1"/>
          </p:cNvSpPr>
          <p:nvPr>
            <p:ph sz="quarter" idx="2"/>
          </p:nvPr>
        </p:nvSpPr>
        <p:spPr>
          <a:xfrm>
            <a:off x="6176963" y="1216025"/>
            <a:ext cx="5387975" cy="4937125"/>
          </a:xfrm>
        </p:spPr>
        <p:txBody>
          <a:bodyPr/>
          <a:lstStyle/>
          <a:p>
            <a:endParaRPr lang="zh-TW" altLang="en-US" smtClean="0">
              <a:ea typeface="新細明體" pitchFamily="18" charset="-120"/>
            </a:endParaRP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70000"/>
            <a:ext cx="12192000" cy="5588000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0" y="260350"/>
            <a:ext cx="10972800" cy="914400"/>
          </a:xfrm>
        </p:spPr>
        <p:txBody>
          <a:bodyPr anchor="t"/>
          <a:lstStyle/>
          <a:p>
            <a:pPr>
              <a:defRPr/>
            </a:pPr>
            <a:r>
              <a:rPr lang="en-US" altLang="zh-TW" sz="4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ea typeface="微軟正黑體" pitchFamily="34" charset="-120"/>
              </a:rPr>
              <a:t>pdf</a:t>
            </a:r>
            <a:r>
              <a:rPr lang="zh-TW" altLang="en-US" sz="4000" dirty="0" smtClean="0">
                <a:ea typeface="微軟正黑體" pitchFamily="34" charset="-120"/>
              </a:rPr>
              <a:t>檔加入浮水印</a:t>
            </a:r>
          </a:p>
        </p:txBody>
      </p:sp>
      <p:sp>
        <p:nvSpPr>
          <p:cNvPr id="18439" name="文字方塊 9"/>
          <p:cNvSpPr txBox="1">
            <a:spLocks noChangeArrowheads="1"/>
          </p:cNvSpPr>
          <p:nvPr/>
        </p:nvSpPr>
        <p:spPr bwMode="auto">
          <a:xfrm>
            <a:off x="5903913" y="2060575"/>
            <a:ext cx="768350" cy="36988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>
                <a:solidFill>
                  <a:srgbClr val="FF0000"/>
                </a:solidFill>
              </a:rPr>
              <a:t>１</a:t>
            </a:r>
          </a:p>
        </p:txBody>
      </p:sp>
      <p:sp>
        <p:nvSpPr>
          <p:cNvPr id="12" name="矩形 11"/>
          <p:cNvSpPr/>
          <p:nvPr/>
        </p:nvSpPr>
        <p:spPr>
          <a:xfrm>
            <a:off x="1871663" y="1412875"/>
            <a:ext cx="3937000" cy="10080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441" name="文字方塊 12"/>
          <p:cNvSpPr txBox="1">
            <a:spLocks noChangeArrowheads="1"/>
          </p:cNvSpPr>
          <p:nvPr/>
        </p:nvSpPr>
        <p:spPr bwMode="auto">
          <a:xfrm>
            <a:off x="6480175" y="5157788"/>
            <a:ext cx="768350" cy="3683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2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8442" name="文字方塊 13"/>
          <p:cNvSpPr txBox="1">
            <a:spLocks noChangeArrowheads="1"/>
          </p:cNvSpPr>
          <p:nvPr/>
        </p:nvSpPr>
        <p:spPr bwMode="auto">
          <a:xfrm>
            <a:off x="5903913" y="5732463"/>
            <a:ext cx="671512" cy="369887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3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51988" y="6669088"/>
            <a:ext cx="673100" cy="2889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444" name="文字方塊 15"/>
          <p:cNvSpPr txBox="1">
            <a:spLocks noChangeArrowheads="1"/>
          </p:cNvSpPr>
          <p:nvPr/>
        </p:nvSpPr>
        <p:spPr bwMode="auto">
          <a:xfrm>
            <a:off x="10096500" y="2928938"/>
            <a:ext cx="768350" cy="369887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4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8445" name="文字方塊 16"/>
          <p:cNvSpPr txBox="1">
            <a:spLocks noChangeArrowheads="1"/>
          </p:cNvSpPr>
          <p:nvPr/>
        </p:nvSpPr>
        <p:spPr bwMode="auto">
          <a:xfrm>
            <a:off x="8953500" y="6357938"/>
            <a:ext cx="768350" cy="369887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5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953750" y="2928938"/>
            <a:ext cx="1238250" cy="285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447" name="文字方塊 18"/>
          <p:cNvSpPr txBox="1">
            <a:spLocks noChangeArrowheads="1"/>
          </p:cNvSpPr>
          <p:nvPr/>
        </p:nvSpPr>
        <p:spPr bwMode="auto">
          <a:xfrm>
            <a:off x="1238250" y="5000625"/>
            <a:ext cx="2762250" cy="36988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/>
              <a:t>請勿勾選相對比例</a:t>
            </a:r>
            <a:r>
              <a:rPr lang="en-US" altLang="zh-TW"/>
              <a:t>!</a:t>
            </a:r>
            <a:endParaRPr lang="zh-TW" altLang="en-US"/>
          </a:p>
        </p:txBody>
      </p:sp>
      <p:cxnSp>
        <p:nvCxnSpPr>
          <p:cNvPr id="21" name="直線單箭頭接點 20"/>
          <p:cNvCxnSpPr>
            <a:endCxn id="18447" idx="3"/>
          </p:cNvCxnSpPr>
          <p:nvPr/>
        </p:nvCxnSpPr>
        <p:spPr>
          <a:xfrm rot="10800000">
            <a:off x="4000500" y="5184775"/>
            <a:ext cx="476250" cy="101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31377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TS103431377</Template>
  <TotalTime>0</TotalTime>
  <Words>183</Words>
  <Application>Microsoft Office PowerPoint</Application>
  <PresentationFormat>自訂</PresentationFormat>
  <Paragraphs>39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TS103431377</vt:lpstr>
      <vt:lpstr>投影片 1</vt:lpstr>
      <vt:lpstr>Word  轉 PDF</vt:lpstr>
      <vt:lpstr>多個Word檔合併成一個PDF檔</vt:lpstr>
      <vt:lpstr>投影片 4</vt:lpstr>
      <vt:lpstr>Word轉PDF後的注意事項</vt:lpstr>
      <vt:lpstr>pdf檔加入浮水印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2013-03-26T01:49:22Z</dcterms:created>
  <dcterms:modified xsi:type="dcterms:W3CDTF">2013-05-14T12:15:59Z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